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7992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680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5837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0913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7854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2700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667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439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0113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5858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5702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07772-D626-4627-8C33-4857B6885F43}" type="datetimeFigureOut">
              <a:rPr lang="pl-PL" smtClean="0"/>
              <a:t>2022-09-05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68106-2B89-466A-A5D5-AC1F7557D1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551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142" y="3945412"/>
            <a:ext cx="2912588" cy="2912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73382"/>
            <a:ext cx="2232248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5173" y="774994"/>
            <a:ext cx="3826218" cy="5398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-603448"/>
            <a:ext cx="8964488" cy="3339802"/>
          </a:xfrm>
        </p:spPr>
        <p:txBody>
          <a:bodyPr>
            <a:noAutofit/>
          </a:bodyPr>
          <a:lstStyle/>
          <a:p>
            <a:r>
              <a:rPr lang="pl-PL" sz="3000" dirty="0" smtClean="0">
                <a:solidFill>
                  <a:srgbClr val="002060"/>
                </a:solidFill>
                <a:latin typeface="Colonna MT" panose="04020805060202030203" pitchFamily="82" charset="0"/>
              </a:rPr>
              <a:t>GMINNE CENTRUM KULTURY SPORTU I REKREACJI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1400" b="1" dirty="0" smtClean="0">
                <a:solidFill>
                  <a:srgbClr val="C00000"/>
                </a:solidFill>
              </a:rPr>
              <a:t>W LIPOWCU KOŚCIELNYM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000" i="1" dirty="0" smtClean="0">
                <a:solidFill>
                  <a:srgbClr val="002060"/>
                </a:solidFill>
              </a:rPr>
              <a:t>serdecznie zaprasza  dzieci od 8 r.ż.  na zajęcia muzyczne</a:t>
            </a:r>
            <a:br>
              <a:rPr lang="pl-PL" sz="2000" i="1" dirty="0" smtClean="0">
                <a:solidFill>
                  <a:srgbClr val="002060"/>
                </a:solidFill>
              </a:rPr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b="1" dirty="0" smtClean="0">
                <a:solidFill>
                  <a:srgbClr val="C00000"/>
                </a:solidFill>
                <a:latin typeface="Colonna MT" panose="04020805060202030203" pitchFamily="82" charset="0"/>
              </a:rPr>
              <a:t>NAUKI  GRY NA GITARZE</a:t>
            </a:r>
            <a:endParaRPr lang="pl-PL" sz="2800" b="1" dirty="0">
              <a:solidFill>
                <a:srgbClr val="C00000"/>
              </a:solidFill>
              <a:latin typeface="Colonna MT" panose="04020805060202030203" pitchFamily="82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-252536" y="2204864"/>
            <a:ext cx="9073008" cy="2736304"/>
          </a:xfrm>
        </p:spPr>
        <p:txBody>
          <a:bodyPr>
            <a:normAutofit fontScale="62500" lnSpcReduction="20000"/>
          </a:bodyPr>
          <a:lstStyle/>
          <a:p>
            <a:r>
              <a:rPr lang="pl-PL" sz="2600" dirty="0" smtClean="0">
                <a:latin typeface="Segoe Script" panose="020B0504020000000003" pitchFamily="34" charset="0"/>
              </a:rPr>
              <a:t>   </a:t>
            </a:r>
            <a:r>
              <a:rPr lang="pl-PL" dirty="0" smtClean="0">
                <a:latin typeface="Segoe Script" panose="020B0504020000000003" pitchFamily="34" charset="0"/>
              </a:rPr>
              <a:t>Zapisy i szczegółowe informacje</a:t>
            </a:r>
          </a:p>
          <a:p>
            <a:r>
              <a:rPr lang="pl-PL" dirty="0" smtClean="0">
                <a:latin typeface="Segoe Script" panose="020B0504020000000003" pitchFamily="34" charset="0"/>
              </a:rPr>
              <a:t>    pod numerem </a:t>
            </a:r>
            <a:r>
              <a:rPr lang="pl-PL" smtClean="0">
                <a:latin typeface="Segoe Script" panose="020B0504020000000003" pitchFamily="34" charset="0"/>
              </a:rPr>
              <a:t>telefonu </a:t>
            </a:r>
            <a:r>
              <a:rPr lang="pl-PL" b="1" smtClean="0">
                <a:solidFill>
                  <a:srgbClr val="C00000"/>
                </a:solidFill>
                <a:latin typeface="Segoe Script" panose="020B0504020000000003" pitchFamily="34" charset="0"/>
              </a:rPr>
              <a:t>236520044</a:t>
            </a:r>
            <a:endParaRPr lang="pl-PL" b="1" dirty="0" smtClean="0">
              <a:solidFill>
                <a:srgbClr val="C00000"/>
              </a:solidFill>
              <a:latin typeface="Segoe Script" panose="020B0504020000000003" pitchFamily="34" charset="0"/>
            </a:endParaRPr>
          </a:p>
          <a:p>
            <a:endParaRPr lang="pl-PL" sz="2600" b="1" dirty="0" smtClean="0">
              <a:solidFill>
                <a:srgbClr val="C00000"/>
              </a:solidFill>
              <a:latin typeface="Segoe Script" panose="020B0504020000000003" pitchFamily="34" charset="0"/>
            </a:endParaRPr>
          </a:p>
          <a:p>
            <a:r>
              <a:rPr lang="pl-PL" sz="3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Koszt miesięczny zajęć 100 zł</a:t>
            </a:r>
          </a:p>
          <a:p>
            <a:endParaRPr lang="pl-PL" dirty="0" smtClean="0"/>
          </a:p>
          <a:p>
            <a:r>
              <a:rPr lang="pl-PL" sz="5700" dirty="0" smtClean="0">
                <a:latin typeface="Segoe Script" panose="020B0504020000000003" pitchFamily="34" charset="0"/>
              </a:rPr>
              <a:t>  </a:t>
            </a:r>
            <a:r>
              <a:rPr lang="pl-PL" sz="3300" dirty="0" smtClean="0">
                <a:solidFill>
                  <a:srgbClr val="C00000"/>
                </a:solidFill>
                <a:latin typeface="Segoe Script" panose="020B0504020000000003" pitchFamily="34" charset="0"/>
              </a:rPr>
              <a:t>DECYDUJE </a:t>
            </a:r>
          </a:p>
          <a:p>
            <a:r>
              <a:rPr lang="pl-PL" sz="3300" dirty="0">
                <a:solidFill>
                  <a:srgbClr val="C00000"/>
                </a:solidFill>
                <a:latin typeface="Segoe Script" panose="020B0504020000000003" pitchFamily="34" charset="0"/>
              </a:rPr>
              <a:t> </a:t>
            </a:r>
            <a:r>
              <a:rPr lang="pl-PL" sz="3300" dirty="0" smtClean="0">
                <a:solidFill>
                  <a:srgbClr val="C00000"/>
                </a:solidFill>
                <a:latin typeface="Segoe Script" panose="020B0504020000000003" pitchFamily="34" charset="0"/>
              </a:rPr>
              <a:t>  KOLEJNOŚĆ ZGŁOSZEŃ!</a:t>
            </a:r>
          </a:p>
          <a:p>
            <a:r>
              <a:rPr lang="pl-PL" sz="2600" b="1" dirty="0" smtClean="0">
                <a:solidFill>
                  <a:srgbClr val="002060"/>
                </a:solidFill>
                <a:latin typeface="Segoe Script" panose="020B0504020000000003" pitchFamily="34" charset="0"/>
              </a:rPr>
              <a:t>         Ilość miejsc ograniczona.</a:t>
            </a:r>
            <a:endParaRPr lang="pl-PL" sz="2600" b="1" dirty="0">
              <a:solidFill>
                <a:srgbClr val="002060"/>
              </a:solidFill>
              <a:latin typeface="Segoe Script" panose="020B0504020000000003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2317140" y="5012400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 smtClean="0">
                <a:solidFill>
                  <a:srgbClr val="002060"/>
                </a:solidFill>
                <a:latin typeface="Colonna MT" panose="04020805060202030203" pitchFamily="82" charset="0"/>
              </a:rPr>
              <a:t>ZAPRASZAMY!!!</a:t>
            </a:r>
            <a:endParaRPr lang="pl-PL" sz="4000" b="1" dirty="0">
              <a:solidFill>
                <a:srgbClr val="002060"/>
              </a:solidFill>
              <a:latin typeface="Colonna MT" panose="04020805060202030203" pitchFamily="82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44117">
            <a:off x="1945749" y="5770818"/>
            <a:ext cx="809720" cy="809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62185">
            <a:off x="130650" y="752221"/>
            <a:ext cx="906635" cy="906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user1\Desktop\277761833_505378564409923_1779685400595508991_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923100"/>
            <a:ext cx="2457111" cy="93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37992">
            <a:off x="7078175" y="2832399"/>
            <a:ext cx="856781" cy="856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761219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34</Words>
  <Application>Microsoft Office PowerPoint</Application>
  <PresentationFormat>Pokaz na ekranie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GMINNE CENTRUM KULTURY SPORTU I REKREACJI  W LIPOWCU KOŚCIELNYM serdecznie zaprasza  dzieci od 8 r.ż.  na zajęcia muzyczne  NAUKI  GRY NA GITARZE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GMINNE CENTRUM KULTURY SPORTU I REKREACJI  W LIPOWCU KOŚCIELNYM serdecznie zaprasza  dzieci od 8 r.ż.  na zajęcia muzyczne NAUKA GRY NA GITARZE.</dc:title>
  <dc:creator>user1</dc:creator>
  <cp:lastModifiedBy>user1</cp:lastModifiedBy>
  <cp:revision>6</cp:revision>
  <dcterms:created xsi:type="dcterms:W3CDTF">2022-08-30T12:01:58Z</dcterms:created>
  <dcterms:modified xsi:type="dcterms:W3CDTF">2022-09-05T10:11:21Z</dcterms:modified>
</cp:coreProperties>
</file>