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77" r:id="rId3"/>
    <p:sldId id="265" r:id="rId4"/>
    <p:sldId id="267" r:id="rId5"/>
    <p:sldId id="278" r:id="rId6"/>
    <p:sldId id="264" r:id="rId7"/>
    <p:sldId id="280" r:id="rId8"/>
    <p:sldId id="27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4109AD-FAE6-47A0-975D-F73D0A36E7BF}" type="slidenum">
              <a:rPr kumimoji="0" lang="en-US" alt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en-US" altLang="pl-PL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836613"/>
            <a:ext cx="7038975" cy="3959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6150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653" y="2130273"/>
            <a:ext cx="10362696" cy="1470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465" y="3886261"/>
            <a:ext cx="8535072" cy="1752379"/>
          </a:xfrm>
        </p:spPr>
        <p:txBody>
          <a:bodyPr/>
          <a:lstStyle>
            <a:lvl1pPr marL="0" indent="0" algn="ctr">
              <a:buNone/>
              <a:defRPr/>
            </a:lvl1pPr>
            <a:lvl2pPr marL="241905" indent="0" algn="ctr">
              <a:buNone/>
              <a:defRPr/>
            </a:lvl2pPr>
            <a:lvl3pPr marL="483809" indent="0" algn="ctr">
              <a:buNone/>
              <a:defRPr/>
            </a:lvl3pPr>
            <a:lvl4pPr marL="725714" indent="0" algn="ctr">
              <a:buNone/>
              <a:defRPr/>
            </a:lvl4pPr>
            <a:lvl5pPr marL="967618" indent="0" algn="ctr">
              <a:buNone/>
              <a:defRPr/>
            </a:lvl5pPr>
            <a:lvl6pPr marL="1209523" indent="0" algn="ctr">
              <a:buNone/>
              <a:defRPr/>
            </a:lvl6pPr>
            <a:lvl7pPr marL="1451427" indent="0" algn="ctr">
              <a:buNone/>
              <a:defRPr/>
            </a:lvl7pPr>
            <a:lvl8pPr marL="1693332" indent="0" algn="ctr">
              <a:buNone/>
              <a:defRPr/>
            </a:lvl8pPr>
            <a:lvl9pPr marL="1935236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1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58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367" y="4406653"/>
            <a:ext cx="10362696" cy="1362762"/>
          </a:xfrm>
        </p:spPr>
        <p:txBody>
          <a:bodyPr anchor="t"/>
          <a:lstStyle>
            <a:lvl1pPr algn="l">
              <a:defRPr sz="2116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367" y="2906804"/>
            <a:ext cx="10362696" cy="1499849"/>
          </a:xfrm>
        </p:spPr>
        <p:txBody>
          <a:bodyPr anchor="b"/>
          <a:lstStyle>
            <a:lvl1pPr marL="0" indent="0">
              <a:buNone/>
              <a:defRPr sz="1058"/>
            </a:lvl1pPr>
            <a:lvl2pPr marL="241905" indent="0">
              <a:buNone/>
              <a:defRPr sz="952"/>
            </a:lvl2pPr>
            <a:lvl3pPr marL="483809" indent="0">
              <a:buNone/>
              <a:defRPr sz="847"/>
            </a:lvl3pPr>
            <a:lvl4pPr marL="725714" indent="0">
              <a:buNone/>
              <a:defRPr sz="741"/>
            </a:lvl4pPr>
            <a:lvl5pPr marL="967618" indent="0">
              <a:buNone/>
              <a:defRPr sz="741"/>
            </a:lvl5pPr>
            <a:lvl6pPr marL="1209523" indent="0">
              <a:buNone/>
              <a:defRPr sz="741"/>
            </a:lvl6pPr>
            <a:lvl7pPr marL="1451427" indent="0">
              <a:buNone/>
              <a:defRPr sz="741"/>
            </a:lvl7pPr>
            <a:lvl8pPr marL="1693332" indent="0">
              <a:buNone/>
              <a:defRPr sz="741"/>
            </a:lvl8pPr>
            <a:lvl9pPr marL="1935236" indent="0">
              <a:buNone/>
              <a:defRPr sz="74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9989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8928" y="1604470"/>
            <a:ext cx="5439198" cy="4511272"/>
          </a:xfrm>
        </p:spPr>
        <p:txBody>
          <a:bodyPr/>
          <a:lstStyle>
            <a:lvl1pPr>
              <a:defRPr sz="1481"/>
            </a:lvl1pPr>
            <a:lvl2pPr>
              <a:defRPr sz="1270"/>
            </a:lvl2pPr>
            <a:lvl3pPr>
              <a:defRPr sz="1058"/>
            </a:lvl3pPr>
            <a:lvl4pPr>
              <a:defRPr sz="952"/>
            </a:lvl4pPr>
            <a:lvl5pPr>
              <a:defRPr sz="952"/>
            </a:lvl5pPr>
            <a:lvl6pPr>
              <a:defRPr sz="952"/>
            </a:lvl6pPr>
            <a:lvl7pPr>
              <a:defRPr sz="952"/>
            </a:lvl7pPr>
            <a:lvl8pPr>
              <a:defRPr sz="952"/>
            </a:lvl8pPr>
            <a:lvl9pPr>
              <a:defRPr sz="952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28756" y="1604470"/>
            <a:ext cx="5439198" cy="4511272"/>
          </a:xfrm>
        </p:spPr>
        <p:txBody>
          <a:bodyPr/>
          <a:lstStyle>
            <a:lvl1pPr>
              <a:defRPr sz="1481"/>
            </a:lvl1pPr>
            <a:lvl2pPr>
              <a:defRPr sz="1270"/>
            </a:lvl2pPr>
            <a:lvl3pPr>
              <a:defRPr sz="1058"/>
            </a:lvl3pPr>
            <a:lvl4pPr>
              <a:defRPr sz="952"/>
            </a:lvl4pPr>
            <a:lvl5pPr>
              <a:defRPr sz="952"/>
            </a:lvl5pPr>
            <a:lvl6pPr>
              <a:defRPr sz="952"/>
            </a:lvl6pPr>
            <a:lvl7pPr>
              <a:defRPr sz="952"/>
            </a:lvl7pPr>
            <a:lvl8pPr>
              <a:defRPr sz="952"/>
            </a:lvl8pPr>
            <a:lvl9pPr>
              <a:defRPr sz="952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54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768" y="275078"/>
            <a:ext cx="10972464" cy="1142699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768" y="1535023"/>
            <a:ext cx="5387124" cy="639443"/>
          </a:xfrm>
        </p:spPr>
        <p:txBody>
          <a:bodyPr anchor="b"/>
          <a:lstStyle>
            <a:lvl1pPr marL="0" indent="0">
              <a:buNone/>
              <a:defRPr sz="1270" b="1"/>
            </a:lvl1pPr>
            <a:lvl2pPr marL="241905" indent="0">
              <a:buNone/>
              <a:defRPr sz="1058" b="1"/>
            </a:lvl2pPr>
            <a:lvl3pPr marL="483809" indent="0">
              <a:buNone/>
              <a:defRPr sz="952" b="1"/>
            </a:lvl3pPr>
            <a:lvl4pPr marL="725714" indent="0">
              <a:buNone/>
              <a:defRPr sz="847" b="1"/>
            </a:lvl4pPr>
            <a:lvl5pPr marL="967618" indent="0">
              <a:buNone/>
              <a:defRPr sz="847" b="1"/>
            </a:lvl5pPr>
            <a:lvl6pPr marL="1209523" indent="0">
              <a:buNone/>
              <a:defRPr sz="847" b="1"/>
            </a:lvl6pPr>
            <a:lvl7pPr marL="1451427" indent="0">
              <a:buNone/>
              <a:defRPr sz="847" b="1"/>
            </a:lvl7pPr>
            <a:lvl8pPr marL="1693332" indent="0">
              <a:buNone/>
              <a:defRPr sz="847" b="1"/>
            </a:lvl8pPr>
            <a:lvl9pPr marL="1935236" indent="0">
              <a:buNone/>
              <a:defRPr sz="84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768" y="2174467"/>
            <a:ext cx="5387124" cy="3952098"/>
          </a:xfrm>
        </p:spPr>
        <p:txBody>
          <a:bodyPr/>
          <a:lstStyle>
            <a:lvl1pPr>
              <a:defRPr sz="1270"/>
            </a:lvl1pPr>
            <a:lvl2pPr>
              <a:defRPr sz="1058"/>
            </a:lvl2pPr>
            <a:lvl3pPr>
              <a:defRPr sz="952"/>
            </a:lvl3pPr>
            <a:lvl4pPr>
              <a:defRPr sz="847"/>
            </a:lvl4pPr>
            <a:lvl5pPr>
              <a:defRPr sz="847"/>
            </a:lvl5pPr>
            <a:lvl6pPr>
              <a:defRPr sz="847"/>
            </a:lvl6pPr>
            <a:lvl7pPr>
              <a:defRPr sz="847"/>
            </a:lvl7pPr>
            <a:lvl8pPr>
              <a:defRPr sz="847"/>
            </a:lvl8pPr>
            <a:lvl9pPr>
              <a:defRPr sz="847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428" y="1535023"/>
            <a:ext cx="5388804" cy="639443"/>
          </a:xfrm>
        </p:spPr>
        <p:txBody>
          <a:bodyPr anchor="b"/>
          <a:lstStyle>
            <a:lvl1pPr marL="0" indent="0">
              <a:buNone/>
              <a:defRPr sz="1270" b="1"/>
            </a:lvl1pPr>
            <a:lvl2pPr marL="241905" indent="0">
              <a:buNone/>
              <a:defRPr sz="1058" b="1"/>
            </a:lvl2pPr>
            <a:lvl3pPr marL="483809" indent="0">
              <a:buNone/>
              <a:defRPr sz="952" b="1"/>
            </a:lvl3pPr>
            <a:lvl4pPr marL="725714" indent="0">
              <a:buNone/>
              <a:defRPr sz="847" b="1"/>
            </a:lvl4pPr>
            <a:lvl5pPr marL="967618" indent="0">
              <a:buNone/>
              <a:defRPr sz="847" b="1"/>
            </a:lvl5pPr>
            <a:lvl6pPr marL="1209523" indent="0">
              <a:buNone/>
              <a:defRPr sz="847" b="1"/>
            </a:lvl6pPr>
            <a:lvl7pPr marL="1451427" indent="0">
              <a:buNone/>
              <a:defRPr sz="847" b="1"/>
            </a:lvl7pPr>
            <a:lvl8pPr marL="1693332" indent="0">
              <a:buNone/>
              <a:defRPr sz="847" b="1"/>
            </a:lvl8pPr>
            <a:lvl9pPr marL="1935236" indent="0">
              <a:buNone/>
              <a:defRPr sz="84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428" y="2174467"/>
            <a:ext cx="5388804" cy="3952098"/>
          </a:xfrm>
        </p:spPr>
        <p:txBody>
          <a:bodyPr/>
          <a:lstStyle>
            <a:lvl1pPr>
              <a:defRPr sz="1270"/>
            </a:lvl1pPr>
            <a:lvl2pPr>
              <a:defRPr sz="1058"/>
            </a:lvl2pPr>
            <a:lvl3pPr>
              <a:defRPr sz="952"/>
            </a:lvl3pPr>
            <a:lvl4pPr>
              <a:defRPr sz="847"/>
            </a:lvl4pPr>
            <a:lvl5pPr>
              <a:defRPr sz="847"/>
            </a:lvl5pPr>
            <a:lvl6pPr>
              <a:defRPr sz="847"/>
            </a:lvl6pPr>
            <a:lvl7pPr>
              <a:defRPr sz="847"/>
            </a:lvl7pPr>
            <a:lvl8pPr>
              <a:defRPr sz="847"/>
            </a:lvl8pPr>
            <a:lvl9pPr>
              <a:defRPr sz="847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74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72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768" y="273274"/>
            <a:ext cx="4010527" cy="1161639"/>
          </a:xfrm>
        </p:spPr>
        <p:txBody>
          <a:bodyPr anchor="b"/>
          <a:lstStyle>
            <a:lvl1pPr algn="l">
              <a:defRPr sz="1058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437" y="273275"/>
            <a:ext cx="6815795" cy="5853290"/>
          </a:xfrm>
        </p:spPr>
        <p:txBody>
          <a:bodyPr/>
          <a:lstStyle>
            <a:lvl1pPr>
              <a:defRPr sz="1693"/>
            </a:lvl1pPr>
            <a:lvl2pPr>
              <a:defRPr sz="1481"/>
            </a:lvl2pPr>
            <a:lvl3pPr>
              <a:defRPr sz="1270"/>
            </a:lvl3pPr>
            <a:lvl4pPr>
              <a:defRPr sz="1058"/>
            </a:lvl4pPr>
            <a:lvl5pPr>
              <a:defRPr sz="1058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768" y="1434914"/>
            <a:ext cx="4010527" cy="4691651"/>
          </a:xfrm>
        </p:spPr>
        <p:txBody>
          <a:bodyPr/>
          <a:lstStyle>
            <a:lvl1pPr marL="0" indent="0">
              <a:buNone/>
              <a:defRPr sz="741"/>
            </a:lvl1pPr>
            <a:lvl2pPr marL="241905" indent="0">
              <a:buNone/>
              <a:defRPr sz="635"/>
            </a:lvl2pPr>
            <a:lvl3pPr marL="483809" indent="0">
              <a:buNone/>
              <a:defRPr sz="529"/>
            </a:lvl3pPr>
            <a:lvl4pPr marL="725714" indent="0">
              <a:buNone/>
              <a:defRPr sz="476"/>
            </a:lvl4pPr>
            <a:lvl5pPr marL="967618" indent="0">
              <a:buNone/>
              <a:defRPr sz="476"/>
            </a:lvl5pPr>
            <a:lvl6pPr marL="1209523" indent="0">
              <a:buNone/>
              <a:defRPr sz="476"/>
            </a:lvl6pPr>
            <a:lvl7pPr marL="1451427" indent="0">
              <a:buNone/>
              <a:defRPr sz="476"/>
            </a:lvl7pPr>
            <a:lvl8pPr marL="1693332" indent="0">
              <a:buNone/>
              <a:defRPr sz="476"/>
            </a:lvl8pPr>
            <a:lvl9pPr marL="1935236" indent="0">
              <a:buNone/>
              <a:defRPr sz="476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1061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518" y="4800781"/>
            <a:ext cx="7315536" cy="566389"/>
          </a:xfrm>
        </p:spPr>
        <p:txBody>
          <a:bodyPr anchor="b"/>
          <a:lstStyle>
            <a:lvl1pPr algn="l">
              <a:defRPr sz="1058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518" y="612386"/>
            <a:ext cx="7315536" cy="4115341"/>
          </a:xfrm>
        </p:spPr>
        <p:txBody>
          <a:bodyPr/>
          <a:lstStyle>
            <a:lvl1pPr marL="0" indent="0">
              <a:buNone/>
              <a:defRPr sz="1693"/>
            </a:lvl1pPr>
            <a:lvl2pPr marL="241905" indent="0">
              <a:buNone/>
              <a:defRPr sz="1481"/>
            </a:lvl2pPr>
            <a:lvl3pPr marL="483809" indent="0">
              <a:buNone/>
              <a:defRPr sz="1270"/>
            </a:lvl3pPr>
            <a:lvl4pPr marL="725714" indent="0">
              <a:buNone/>
              <a:defRPr sz="1058"/>
            </a:lvl4pPr>
            <a:lvl5pPr marL="967618" indent="0">
              <a:buNone/>
              <a:defRPr sz="1058"/>
            </a:lvl5pPr>
            <a:lvl6pPr marL="1209523" indent="0">
              <a:buNone/>
              <a:defRPr sz="1058"/>
            </a:lvl6pPr>
            <a:lvl7pPr marL="1451427" indent="0">
              <a:buNone/>
              <a:defRPr sz="1058"/>
            </a:lvl7pPr>
            <a:lvl8pPr marL="1693332" indent="0">
              <a:buNone/>
              <a:defRPr sz="1058"/>
            </a:lvl8pPr>
            <a:lvl9pPr marL="1935236" indent="0">
              <a:buNone/>
              <a:defRPr sz="1058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518" y="5367170"/>
            <a:ext cx="7315536" cy="805391"/>
          </a:xfrm>
        </p:spPr>
        <p:txBody>
          <a:bodyPr/>
          <a:lstStyle>
            <a:lvl1pPr marL="0" indent="0">
              <a:buNone/>
              <a:defRPr sz="741"/>
            </a:lvl1pPr>
            <a:lvl2pPr marL="241905" indent="0">
              <a:buNone/>
              <a:defRPr sz="635"/>
            </a:lvl2pPr>
            <a:lvl3pPr marL="483809" indent="0">
              <a:buNone/>
              <a:defRPr sz="529"/>
            </a:lvl3pPr>
            <a:lvl4pPr marL="725714" indent="0">
              <a:buNone/>
              <a:defRPr sz="476"/>
            </a:lvl4pPr>
            <a:lvl5pPr marL="967618" indent="0">
              <a:buNone/>
              <a:defRPr sz="476"/>
            </a:lvl5pPr>
            <a:lvl6pPr marL="1209523" indent="0">
              <a:buNone/>
              <a:defRPr sz="476"/>
            </a:lvl6pPr>
            <a:lvl7pPr marL="1451427" indent="0">
              <a:buNone/>
              <a:defRPr sz="476"/>
            </a:lvl7pPr>
            <a:lvl8pPr marL="1693332" indent="0">
              <a:buNone/>
              <a:defRPr sz="476"/>
            </a:lvl8pPr>
            <a:lvl9pPr marL="1935236" indent="0">
              <a:buNone/>
              <a:defRPr sz="476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470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328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28198" y="273274"/>
            <a:ext cx="2739756" cy="584246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8928" y="273274"/>
            <a:ext cx="8138639" cy="584246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92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2022-12-15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928" y="273274"/>
            <a:ext cx="10959026" cy="11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928" y="1604470"/>
            <a:ext cx="10959026" cy="451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54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edit the outline text format</a:t>
            </a:r>
          </a:p>
          <a:p>
            <a:pPr lvl="1"/>
            <a:r>
              <a:rPr lang="en-GB" altLang="pl-PL" smtClean="0"/>
              <a:t>Second Outline Level</a:t>
            </a:r>
          </a:p>
          <a:p>
            <a:pPr lvl="2"/>
            <a:r>
              <a:rPr lang="en-GB" altLang="pl-PL" smtClean="0"/>
              <a:t>Third Outline Level</a:t>
            </a:r>
          </a:p>
          <a:p>
            <a:pPr lvl="3"/>
            <a:r>
              <a:rPr lang="en-GB" altLang="pl-PL" smtClean="0"/>
              <a:t>Fourth Outline Level</a:t>
            </a:r>
          </a:p>
          <a:p>
            <a:pPr lvl="4"/>
            <a:r>
              <a:rPr lang="en-GB" altLang="pl-PL" smtClean="0"/>
              <a:t>Fifth Outline Level</a:t>
            </a:r>
          </a:p>
          <a:p>
            <a:pPr lvl="4"/>
            <a:r>
              <a:rPr lang="en-GB" altLang="pl-PL" smtClean="0"/>
              <a:t>Sixth Outline Level</a:t>
            </a:r>
          </a:p>
          <a:p>
            <a:pPr lvl="4"/>
            <a:r>
              <a:rPr lang="en-GB" altLang="pl-PL" smtClean="0"/>
              <a:t>Seventh Outline Level</a:t>
            </a:r>
          </a:p>
          <a:p>
            <a:pPr lvl="4"/>
            <a:r>
              <a:rPr lang="en-GB" altLang="pl-PL" smtClean="0"/>
              <a:t>Eighth Outline Level</a:t>
            </a:r>
          </a:p>
          <a:p>
            <a:pPr lvl="4"/>
            <a:r>
              <a:rPr lang="en-GB" altLang="pl-PL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6150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241905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l" defTabSz="241905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2pPr>
      <a:lvl3pPr algn="l" defTabSz="241905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3pPr>
      <a:lvl4pPr algn="l" defTabSz="241905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4pPr>
      <a:lvl5pPr algn="l" defTabSz="241905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5pPr>
      <a:lvl6pPr marL="1330475" indent="-120952" algn="l" defTabSz="241905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1572379" indent="-120952" algn="l" defTabSz="241905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1814284" indent="-120952" algn="l" defTabSz="241905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2056188" indent="-120952" algn="l" defTabSz="241905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181428" indent="-181428" algn="l" defTabSz="241905" rtl="0" eaLnBrk="0" fontAlgn="base" hangingPunct="0">
        <a:lnSpc>
          <a:spcPct val="75000"/>
        </a:lnSpc>
        <a:spcBef>
          <a:spcPct val="0"/>
        </a:spcBef>
        <a:spcAft>
          <a:spcPts val="748"/>
        </a:spcAft>
        <a:buClr>
          <a:srgbClr val="000000"/>
        </a:buClr>
        <a:buSzPct val="100000"/>
        <a:buFont typeface="Times New Roman" panose="02020603050405020304" pitchFamily="18" charset="0"/>
        <a:defRPr sz="2593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393095" indent="-151190" algn="l" defTabSz="241905" rtl="0" eaLnBrk="0" fontAlgn="base" hangingPunct="0">
        <a:lnSpc>
          <a:spcPct val="75000"/>
        </a:lnSpc>
        <a:spcBef>
          <a:spcPct val="0"/>
        </a:spcBef>
        <a:spcAft>
          <a:spcPts val="602"/>
        </a:spcAft>
        <a:buClr>
          <a:srgbClr val="000000"/>
        </a:buClr>
        <a:buSzPct val="100000"/>
        <a:buFont typeface="Times New Roman" panose="02020603050405020304" pitchFamily="18" charset="0"/>
        <a:defRPr sz="1852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604761" indent="-120952" algn="l" defTabSz="241905" rtl="0" eaLnBrk="0" fontAlgn="base" hangingPunct="0">
        <a:lnSpc>
          <a:spcPct val="75000"/>
        </a:lnSpc>
        <a:spcBef>
          <a:spcPct val="0"/>
        </a:spcBef>
        <a:spcAft>
          <a:spcPts val="450"/>
        </a:spcAft>
        <a:buClr>
          <a:srgbClr val="000000"/>
        </a:buClr>
        <a:buSzPct val="100000"/>
        <a:buFont typeface="Times New Roman" panose="02020603050405020304" pitchFamily="18" charset="0"/>
        <a:defRPr sz="1693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846666" indent="-120952" algn="l" defTabSz="241905" rtl="0" eaLnBrk="0" fontAlgn="base" hangingPunct="0">
        <a:lnSpc>
          <a:spcPct val="75000"/>
        </a:lnSpc>
        <a:spcBef>
          <a:spcPct val="0"/>
        </a:spcBef>
        <a:spcAft>
          <a:spcPts val="304"/>
        </a:spcAft>
        <a:buClr>
          <a:srgbClr val="000000"/>
        </a:buClr>
        <a:buSzPct val="100000"/>
        <a:buFont typeface="Times New Roman" panose="02020603050405020304" pitchFamily="18" charset="0"/>
        <a:defRPr sz="1693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088570" indent="-120952" algn="l" defTabSz="241905" rtl="0" eaLnBrk="0" fontAlgn="base" hangingPunct="0">
        <a:lnSpc>
          <a:spcPct val="75000"/>
        </a:lnSpc>
        <a:spcBef>
          <a:spcPct val="0"/>
        </a:spcBef>
        <a:spcAft>
          <a:spcPts val="152"/>
        </a:spcAft>
        <a:buClr>
          <a:srgbClr val="000000"/>
        </a:buClr>
        <a:buSzPct val="100000"/>
        <a:buFont typeface="Times New Roman" panose="02020603050405020304" pitchFamily="18" charset="0"/>
        <a:defRPr sz="1058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1330475" indent="-120952" algn="l" defTabSz="241905" rtl="0" fontAlgn="base">
        <a:lnSpc>
          <a:spcPct val="75000"/>
        </a:lnSpc>
        <a:spcBef>
          <a:spcPct val="0"/>
        </a:spcBef>
        <a:spcAft>
          <a:spcPts val="152"/>
        </a:spcAft>
        <a:buClr>
          <a:srgbClr val="000000"/>
        </a:buClr>
        <a:buSzPct val="100000"/>
        <a:buFont typeface="Times New Roman" pitchFamily="16" charset="0"/>
        <a:defRPr sz="1058">
          <a:solidFill>
            <a:srgbClr val="000000"/>
          </a:solidFill>
          <a:latin typeface="+mn-lt"/>
          <a:cs typeface="+mn-cs"/>
        </a:defRPr>
      </a:lvl6pPr>
      <a:lvl7pPr marL="1572379" indent="-120952" algn="l" defTabSz="241905" rtl="0" fontAlgn="base">
        <a:lnSpc>
          <a:spcPct val="75000"/>
        </a:lnSpc>
        <a:spcBef>
          <a:spcPct val="0"/>
        </a:spcBef>
        <a:spcAft>
          <a:spcPts val="152"/>
        </a:spcAft>
        <a:buClr>
          <a:srgbClr val="000000"/>
        </a:buClr>
        <a:buSzPct val="100000"/>
        <a:buFont typeface="Times New Roman" pitchFamily="16" charset="0"/>
        <a:defRPr sz="1058">
          <a:solidFill>
            <a:srgbClr val="000000"/>
          </a:solidFill>
          <a:latin typeface="+mn-lt"/>
          <a:cs typeface="+mn-cs"/>
        </a:defRPr>
      </a:lvl7pPr>
      <a:lvl8pPr marL="1814284" indent="-120952" algn="l" defTabSz="241905" rtl="0" fontAlgn="base">
        <a:lnSpc>
          <a:spcPct val="75000"/>
        </a:lnSpc>
        <a:spcBef>
          <a:spcPct val="0"/>
        </a:spcBef>
        <a:spcAft>
          <a:spcPts val="152"/>
        </a:spcAft>
        <a:buClr>
          <a:srgbClr val="000000"/>
        </a:buClr>
        <a:buSzPct val="100000"/>
        <a:buFont typeface="Times New Roman" pitchFamily="16" charset="0"/>
        <a:defRPr sz="1058">
          <a:solidFill>
            <a:srgbClr val="000000"/>
          </a:solidFill>
          <a:latin typeface="+mn-lt"/>
          <a:cs typeface="+mn-cs"/>
        </a:defRPr>
      </a:lvl8pPr>
      <a:lvl9pPr marL="2056188" indent="-120952" algn="l" defTabSz="241905" rtl="0" fontAlgn="base">
        <a:lnSpc>
          <a:spcPct val="75000"/>
        </a:lnSpc>
        <a:spcBef>
          <a:spcPct val="0"/>
        </a:spcBef>
        <a:spcAft>
          <a:spcPts val="152"/>
        </a:spcAft>
        <a:buClr>
          <a:srgbClr val="000000"/>
        </a:buClr>
        <a:buSzPct val="100000"/>
        <a:buFont typeface="Times New Roman" pitchFamily="16" charset="0"/>
        <a:defRPr sz="1058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1pPr>
      <a:lvl2pPr marL="241905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2pPr>
      <a:lvl3pPr marL="483809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3pPr>
      <a:lvl4pPr marL="725714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4pPr>
      <a:lvl5pPr marL="967618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5pPr>
      <a:lvl6pPr marL="1209523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6pPr>
      <a:lvl7pPr marL="1451427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7pPr>
      <a:lvl8pPr marL="1693332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8pPr>
      <a:lvl9pPr marL="1935236" algn="l" defTabSz="483809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260"/>
            <a:ext cx="2363638" cy="688726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493034" y="957531"/>
            <a:ext cx="88248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 pitchFamily="34" charset="0"/>
              </a:rPr>
              <a:t>Program Priorytetowy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 pitchFamily="34" charset="0"/>
              </a:rPr>
              <a:t>„Czyste Powietrze”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 pitchFamily="34" charset="0"/>
              </a:rPr>
              <a:t>zmiany programu’2023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 pitchFamily="34" charset="0"/>
              </a:rPr>
              <a:t>odpowiedź na obecne potrzeby Polaków</a:t>
            </a:r>
          </a:p>
        </p:txBody>
      </p:sp>
      <p:sp>
        <p:nvSpPr>
          <p:cNvPr id="3" name="Prostokąt 2"/>
          <p:cNvSpPr/>
          <p:nvPr/>
        </p:nvSpPr>
        <p:spPr>
          <a:xfrm>
            <a:off x="3539706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Paweł Mirowski, 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Zastępca Prezesa Zarządu NFOŚiGW</a:t>
            </a:r>
          </a:p>
          <a:p>
            <a:pPr lvl="0" algn="ctr">
              <a:defRPr/>
            </a:pPr>
            <a:endParaRPr lang="pl-PL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Warszawa, 15 grudnia 2022 r.</a:t>
            </a:r>
          </a:p>
        </p:txBody>
      </p:sp>
    </p:spTree>
    <p:extLst>
      <p:ext uri="{BB962C8B-B14F-4D97-AF65-F5344CB8AC3E}">
        <p14:creationId xmlns:p14="http://schemas.microsoft.com/office/powerpoint/2010/main" val="376518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96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28</Words>
  <Application>Microsoft Office PowerPoint</Application>
  <PresentationFormat>Panoramiczny</PresentationFormat>
  <Paragraphs>10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Times New Roman</vt:lpstr>
      <vt:lpstr>Trebuchet MS</vt:lpstr>
      <vt:lpstr>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Rendemann Agnieszka</cp:lastModifiedBy>
  <cp:revision>17</cp:revision>
  <dcterms:created xsi:type="dcterms:W3CDTF">2022-12-07T09:52:07Z</dcterms:created>
  <dcterms:modified xsi:type="dcterms:W3CDTF">2022-12-15T09:19:34Z</dcterms:modified>
</cp:coreProperties>
</file>