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media/image87.jpg" ContentType="image/jpeg"/>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1"/>
  </p:sldMasterIdLst>
  <p:notesMasterIdLst>
    <p:notesMasterId r:id="rId78"/>
  </p:notesMasterIdLst>
  <p:sldIdLst>
    <p:sldId id="256" r:id="rId2"/>
    <p:sldId id="341" r:id="rId3"/>
    <p:sldId id="271" r:id="rId4"/>
    <p:sldId id="309" r:id="rId5"/>
    <p:sldId id="360" r:id="rId6"/>
    <p:sldId id="691" r:id="rId7"/>
    <p:sldId id="698" r:id="rId8"/>
    <p:sldId id="692" r:id="rId9"/>
    <p:sldId id="272" r:id="rId10"/>
    <p:sldId id="357" r:id="rId11"/>
    <p:sldId id="693" r:id="rId12"/>
    <p:sldId id="694" r:id="rId13"/>
    <p:sldId id="682" r:id="rId14"/>
    <p:sldId id="355" r:id="rId15"/>
    <p:sldId id="278" r:id="rId16"/>
    <p:sldId id="695" r:id="rId17"/>
    <p:sldId id="332" r:id="rId18"/>
    <p:sldId id="334" r:id="rId19"/>
    <p:sldId id="340" r:id="rId20"/>
    <p:sldId id="696" r:id="rId21"/>
    <p:sldId id="333" r:id="rId22"/>
    <p:sldId id="378" r:id="rId23"/>
    <p:sldId id="367" r:id="rId24"/>
    <p:sldId id="697" r:id="rId25"/>
    <p:sldId id="329" r:id="rId26"/>
    <p:sldId id="287" r:id="rId27"/>
    <p:sldId id="288" r:id="rId28"/>
    <p:sldId id="690" r:id="rId29"/>
    <p:sldId id="401" r:id="rId30"/>
    <p:sldId id="394" r:id="rId31"/>
    <p:sldId id="342" r:id="rId32"/>
    <p:sldId id="358" r:id="rId33"/>
    <p:sldId id="359" r:id="rId34"/>
    <p:sldId id="343" r:id="rId35"/>
    <p:sldId id="344" r:id="rId36"/>
    <p:sldId id="345" r:id="rId37"/>
    <p:sldId id="399" r:id="rId38"/>
    <p:sldId id="346" r:id="rId39"/>
    <p:sldId id="347" r:id="rId40"/>
    <p:sldId id="400" r:id="rId41"/>
    <p:sldId id="350" r:id="rId42"/>
    <p:sldId id="352" r:id="rId43"/>
    <p:sldId id="351" r:id="rId44"/>
    <p:sldId id="361" r:id="rId45"/>
    <p:sldId id="398" r:id="rId46"/>
    <p:sldId id="362" r:id="rId47"/>
    <p:sldId id="396" r:id="rId48"/>
    <p:sldId id="397" r:id="rId49"/>
    <p:sldId id="363" r:id="rId50"/>
    <p:sldId id="370" r:id="rId51"/>
    <p:sldId id="369" r:id="rId52"/>
    <p:sldId id="366" r:id="rId53"/>
    <p:sldId id="364" r:id="rId54"/>
    <p:sldId id="365" r:id="rId55"/>
    <p:sldId id="372" r:id="rId56"/>
    <p:sldId id="371" r:id="rId57"/>
    <p:sldId id="373" r:id="rId58"/>
    <p:sldId id="374" r:id="rId59"/>
    <p:sldId id="375" r:id="rId60"/>
    <p:sldId id="402" r:id="rId61"/>
    <p:sldId id="377" r:id="rId62"/>
    <p:sldId id="379" r:id="rId63"/>
    <p:sldId id="380" r:id="rId64"/>
    <p:sldId id="381" r:id="rId65"/>
    <p:sldId id="382" r:id="rId66"/>
    <p:sldId id="383" r:id="rId67"/>
    <p:sldId id="384" r:id="rId68"/>
    <p:sldId id="385" r:id="rId69"/>
    <p:sldId id="487" r:id="rId70"/>
    <p:sldId id="354" r:id="rId71"/>
    <p:sldId id="689" r:id="rId72"/>
    <p:sldId id="488" r:id="rId73"/>
    <p:sldId id="489" r:id="rId74"/>
    <p:sldId id="356" r:id="rId75"/>
    <p:sldId id="490" r:id="rId76"/>
    <p:sldId id="257" r:id="rId77"/>
  </p:sldIdLst>
  <p:sldSz cx="9144000" cy="6858000" type="screen4x3"/>
  <p:notesSz cx="6858000" cy="9144000"/>
  <p:defaultTextStyle>
    <a:defPPr>
      <a:defRPr lang="pl-PL"/>
    </a:defPPr>
    <a:lvl1pPr algn="l" rtl="0" fontAlgn="base">
      <a:spcBef>
        <a:spcPct val="0"/>
      </a:spcBef>
      <a:spcAft>
        <a:spcPct val="0"/>
      </a:spcAft>
      <a:defRPr kern="1200">
        <a:solidFill>
          <a:schemeClr val="tx1"/>
        </a:solidFill>
        <a:latin typeface="Myriad Pro" pitchFamily="34" charset="0"/>
        <a:ea typeface="+mn-ea"/>
        <a:cs typeface="+mn-cs"/>
      </a:defRPr>
    </a:lvl1pPr>
    <a:lvl2pPr marL="457200" algn="l" rtl="0" fontAlgn="base">
      <a:spcBef>
        <a:spcPct val="0"/>
      </a:spcBef>
      <a:spcAft>
        <a:spcPct val="0"/>
      </a:spcAft>
      <a:defRPr kern="1200">
        <a:solidFill>
          <a:schemeClr val="tx1"/>
        </a:solidFill>
        <a:latin typeface="Myriad Pro" pitchFamily="34" charset="0"/>
        <a:ea typeface="+mn-ea"/>
        <a:cs typeface="+mn-cs"/>
      </a:defRPr>
    </a:lvl2pPr>
    <a:lvl3pPr marL="914400" algn="l" rtl="0" fontAlgn="base">
      <a:spcBef>
        <a:spcPct val="0"/>
      </a:spcBef>
      <a:spcAft>
        <a:spcPct val="0"/>
      </a:spcAft>
      <a:defRPr kern="1200">
        <a:solidFill>
          <a:schemeClr val="tx1"/>
        </a:solidFill>
        <a:latin typeface="Myriad Pro" pitchFamily="34" charset="0"/>
        <a:ea typeface="+mn-ea"/>
        <a:cs typeface="+mn-cs"/>
      </a:defRPr>
    </a:lvl3pPr>
    <a:lvl4pPr marL="1371600" algn="l" rtl="0" fontAlgn="base">
      <a:spcBef>
        <a:spcPct val="0"/>
      </a:spcBef>
      <a:spcAft>
        <a:spcPct val="0"/>
      </a:spcAft>
      <a:defRPr kern="1200">
        <a:solidFill>
          <a:schemeClr val="tx1"/>
        </a:solidFill>
        <a:latin typeface="Myriad Pro" pitchFamily="34" charset="0"/>
        <a:ea typeface="+mn-ea"/>
        <a:cs typeface="+mn-cs"/>
      </a:defRPr>
    </a:lvl4pPr>
    <a:lvl5pPr marL="1828800" algn="l" rtl="0" fontAlgn="base">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776"/>
    <a:srgbClr val="C69338"/>
    <a:srgbClr val="29619F"/>
    <a:srgbClr val="003D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64" autoAdjust="0"/>
    <p:restoredTop sz="95282" autoAdjust="0"/>
  </p:normalViewPr>
  <p:slideViewPr>
    <p:cSldViewPr>
      <p:cViewPr>
        <p:scale>
          <a:sx n="117" d="100"/>
          <a:sy n="117" d="100"/>
        </p:scale>
        <p:origin x="-1644" y="198"/>
      </p:cViewPr>
      <p:guideLst>
        <p:guide orient="horz" pos="2160"/>
        <p:guide pos="2880"/>
      </p:guideLst>
    </p:cSldViewPr>
  </p:slideViewPr>
  <p:notesTextViewPr>
    <p:cViewPr>
      <p:scale>
        <a:sx n="1" d="1"/>
        <a:sy n="1" d="1"/>
      </p:scale>
      <p:origin x="0" y="0"/>
    </p:cViewPr>
  </p:notesTextViewPr>
  <p:notesViewPr>
    <p:cSldViewPr>
      <p:cViewPr varScale="1">
        <p:scale>
          <a:sx n="86" d="100"/>
          <a:sy n="86" d="100"/>
        </p:scale>
        <p:origin x="-376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EDE9A4-9035-473D-836B-AE6D48937EED}" type="doc">
      <dgm:prSet loTypeId="urn:microsoft.com/office/officeart/2005/8/layout/hProcess9" loCatId="process" qsTypeId="urn:microsoft.com/office/officeart/2005/8/quickstyle/simple5" qsCatId="simple" csTypeId="urn:microsoft.com/office/officeart/2005/8/colors/accent1_2" csCatId="accent1" phldr="1"/>
      <dgm:spPr/>
    </dgm:pt>
    <dgm:pt modelId="{AC009ACA-F051-47ED-87BC-47854440F6CE}">
      <dgm:prSet phldrT="[Tekst]"/>
      <dgm:spPr/>
      <dgm:t>
        <a:bodyPr/>
        <a:lstStyle/>
        <a:p>
          <a:r>
            <a:rPr lang="pl-PL" b="1" dirty="0"/>
            <a:t>Pobieranie próbek</a:t>
          </a:r>
        </a:p>
      </dgm:t>
    </dgm:pt>
    <dgm:pt modelId="{67A5A889-6E8E-4E36-808F-BDE5CC0BA206}" type="parTrans" cxnId="{C03222A7-422D-43DD-8D6D-5BB1DFEC7835}">
      <dgm:prSet/>
      <dgm:spPr/>
      <dgm:t>
        <a:bodyPr/>
        <a:lstStyle/>
        <a:p>
          <a:endParaRPr lang="pl-PL"/>
        </a:p>
      </dgm:t>
    </dgm:pt>
    <dgm:pt modelId="{64FDA4A9-6C53-4158-8B39-A0DC5B8971A9}" type="sibTrans" cxnId="{C03222A7-422D-43DD-8D6D-5BB1DFEC7835}">
      <dgm:prSet/>
      <dgm:spPr/>
      <dgm:t>
        <a:bodyPr/>
        <a:lstStyle/>
        <a:p>
          <a:endParaRPr lang="pl-PL"/>
        </a:p>
      </dgm:t>
    </dgm:pt>
    <dgm:pt modelId="{B58A63BB-1197-45BA-A1FF-40E4BBC32526}">
      <dgm:prSet phldrT="[Tekst]"/>
      <dgm:spPr/>
      <dgm:t>
        <a:bodyPr/>
        <a:lstStyle/>
        <a:p>
          <a:r>
            <a:rPr lang="pl-PL" b="1" dirty="0"/>
            <a:t>Analiza instrumentalna i statystyczna</a:t>
          </a:r>
        </a:p>
      </dgm:t>
    </dgm:pt>
    <dgm:pt modelId="{20453D91-DEC8-4F59-91F3-117BBF47B179}" type="parTrans" cxnId="{AB2C0191-0F84-4491-9C7D-0A885B5F14E9}">
      <dgm:prSet/>
      <dgm:spPr/>
      <dgm:t>
        <a:bodyPr/>
        <a:lstStyle/>
        <a:p>
          <a:endParaRPr lang="pl-PL"/>
        </a:p>
      </dgm:t>
    </dgm:pt>
    <dgm:pt modelId="{972CC138-184A-4295-9C01-BD92C80C0229}" type="sibTrans" cxnId="{AB2C0191-0F84-4491-9C7D-0A885B5F14E9}">
      <dgm:prSet/>
      <dgm:spPr/>
      <dgm:t>
        <a:bodyPr/>
        <a:lstStyle/>
        <a:p>
          <a:endParaRPr lang="pl-PL"/>
        </a:p>
      </dgm:t>
    </dgm:pt>
    <dgm:pt modelId="{79909C4C-2798-4643-AECB-997B77693EE0}">
      <dgm:prSet phldrT="[Tekst]"/>
      <dgm:spPr/>
      <dgm:t>
        <a:bodyPr/>
        <a:lstStyle/>
        <a:p>
          <a:r>
            <a:rPr lang="pl-PL" b="1" dirty="0">
              <a:solidFill>
                <a:schemeClr val="bg1"/>
              </a:solidFill>
            </a:rPr>
            <a:t>Interpretacja</a:t>
          </a:r>
        </a:p>
      </dgm:t>
    </dgm:pt>
    <dgm:pt modelId="{A13FCFAD-D8D9-4D1D-B7AE-1931541BB152}" type="parTrans" cxnId="{A681C3B4-7FA9-493F-9FC1-BAFD99367893}">
      <dgm:prSet/>
      <dgm:spPr/>
      <dgm:t>
        <a:bodyPr/>
        <a:lstStyle/>
        <a:p>
          <a:endParaRPr lang="pl-PL"/>
        </a:p>
      </dgm:t>
    </dgm:pt>
    <dgm:pt modelId="{CBD3A7B8-8F95-4858-A528-99037D819D80}" type="sibTrans" cxnId="{A681C3B4-7FA9-493F-9FC1-BAFD99367893}">
      <dgm:prSet/>
      <dgm:spPr/>
      <dgm:t>
        <a:bodyPr/>
        <a:lstStyle/>
        <a:p>
          <a:endParaRPr lang="pl-PL"/>
        </a:p>
      </dgm:t>
    </dgm:pt>
    <dgm:pt modelId="{B6602346-F0CC-4B6D-B270-8017B7211D57}" type="pres">
      <dgm:prSet presAssocID="{E4EDE9A4-9035-473D-836B-AE6D48937EED}" presName="CompostProcess" presStyleCnt="0">
        <dgm:presLayoutVars>
          <dgm:dir/>
          <dgm:resizeHandles val="exact"/>
        </dgm:presLayoutVars>
      </dgm:prSet>
      <dgm:spPr/>
    </dgm:pt>
    <dgm:pt modelId="{C62471A9-CC5B-4C17-B2A7-D7A3552F78FC}" type="pres">
      <dgm:prSet presAssocID="{E4EDE9A4-9035-473D-836B-AE6D48937EED}" presName="arrow" presStyleLbl="bgShp" presStyleIdx="0" presStyleCnt="1"/>
      <dgm:spPr/>
    </dgm:pt>
    <dgm:pt modelId="{2335A898-8321-4378-9A33-4855B98C1AE3}" type="pres">
      <dgm:prSet presAssocID="{E4EDE9A4-9035-473D-836B-AE6D48937EED}" presName="linearProcess" presStyleCnt="0"/>
      <dgm:spPr/>
    </dgm:pt>
    <dgm:pt modelId="{43700008-4A03-4520-9C6C-0313BFDCF8F0}" type="pres">
      <dgm:prSet presAssocID="{AC009ACA-F051-47ED-87BC-47854440F6CE}" presName="textNode" presStyleLbl="node1" presStyleIdx="0" presStyleCnt="3" custScaleX="48624" custScaleY="51400" custLinFactNeighborX="34696" custLinFactNeighborY="1343">
        <dgm:presLayoutVars>
          <dgm:bulletEnabled val="1"/>
        </dgm:presLayoutVars>
      </dgm:prSet>
      <dgm:spPr/>
      <dgm:t>
        <a:bodyPr/>
        <a:lstStyle/>
        <a:p>
          <a:endParaRPr lang="pl-PL"/>
        </a:p>
      </dgm:t>
    </dgm:pt>
    <dgm:pt modelId="{207C856B-7D48-4CF0-A737-1343098C2660}" type="pres">
      <dgm:prSet presAssocID="{64FDA4A9-6C53-4158-8B39-A0DC5B8971A9}" presName="sibTrans" presStyleCnt="0"/>
      <dgm:spPr/>
    </dgm:pt>
    <dgm:pt modelId="{81471BCE-EAC7-4483-ACF7-9B14F9EC1444}" type="pres">
      <dgm:prSet presAssocID="{B58A63BB-1197-45BA-A1FF-40E4BBC32526}" presName="textNode" presStyleLbl="node1" presStyleIdx="1" presStyleCnt="3" custScaleX="55263" custScaleY="52204" custLinFactNeighborX="-10585" custLinFactNeighborY="1343">
        <dgm:presLayoutVars>
          <dgm:bulletEnabled val="1"/>
        </dgm:presLayoutVars>
      </dgm:prSet>
      <dgm:spPr/>
      <dgm:t>
        <a:bodyPr/>
        <a:lstStyle/>
        <a:p>
          <a:endParaRPr lang="pl-PL"/>
        </a:p>
      </dgm:t>
    </dgm:pt>
    <dgm:pt modelId="{A5F45252-A731-4D00-A75B-63FA3FA05992}" type="pres">
      <dgm:prSet presAssocID="{972CC138-184A-4295-9C01-BD92C80C0229}" presName="sibTrans" presStyleCnt="0"/>
      <dgm:spPr/>
    </dgm:pt>
    <dgm:pt modelId="{01F673E9-695E-437D-A416-683E7C66AA48}" type="pres">
      <dgm:prSet presAssocID="{79909C4C-2798-4643-AECB-997B77693EE0}" presName="textNode" presStyleLbl="node1" presStyleIdx="2" presStyleCnt="3" custScaleX="52581" custScaleY="51628" custLinFactNeighborX="-61839" custLinFactNeighborY="1631">
        <dgm:presLayoutVars>
          <dgm:bulletEnabled val="1"/>
        </dgm:presLayoutVars>
      </dgm:prSet>
      <dgm:spPr/>
      <dgm:t>
        <a:bodyPr/>
        <a:lstStyle/>
        <a:p>
          <a:endParaRPr lang="pl-PL"/>
        </a:p>
      </dgm:t>
    </dgm:pt>
  </dgm:ptLst>
  <dgm:cxnLst>
    <dgm:cxn modelId="{A681C3B4-7FA9-493F-9FC1-BAFD99367893}" srcId="{E4EDE9A4-9035-473D-836B-AE6D48937EED}" destId="{79909C4C-2798-4643-AECB-997B77693EE0}" srcOrd="2" destOrd="0" parTransId="{A13FCFAD-D8D9-4D1D-B7AE-1931541BB152}" sibTransId="{CBD3A7B8-8F95-4858-A528-99037D819D80}"/>
    <dgm:cxn modelId="{C03222A7-422D-43DD-8D6D-5BB1DFEC7835}" srcId="{E4EDE9A4-9035-473D-836B-AE6D48937EED}" destId="{AC009ACA-F051-47ED-87BC-47854440F6CE}" srcOrd="0" destOrd="0" parTransId="{67A5A889-6E8E-4E36-808F-BDE5CC0BA206}" sibTransId="{64FDA4A9-6C53-4158-8B39-A0DC5B8971A9}"/>
    <dgm:cxn modelId="{40704C54-E57E-4218-842D-A145340E5A8F}" type="presOf" srcId="{AC009ACA-F051-47ED-87BC-47854440F6CE}" destId="{43700008-4A03-4520-9C6C-0313BFDCF8F0}" srcOrd="0" destOrd="0" presId="urn:microsoft.com/office/officeart/2005/8/layout/hProcess9"/>
    <dgm:cxn modelId="{E24B568D-B021-46DA-9EB1-B4C503E4D8D1}" type="presOf" srcId="{E4EDE9A4-9035-473D-836B-AE6D48937EED}" destId="{B6602346-F0CC-4B6D-B270-8017B7211D57}" srcOrd="0" destOrd="0" presId="urn:microsoft.com/office/officeart/2005/8/layout/hProcess9"/>
    <dgm:cxn modelId="{AB2C0191-0F84-4491-9C7D-0A885B5F14E9}" srcId="{E4EDE9A4-9035-473D-836B-AE6D48937EED}" destId="{B58A63BB-1197-45BA-A1FF-40E4BBC32526}" srcOrd="1" destOrd="0" parTransId="{20453D91-DEC8-4F59-91F3-117BBF47B179}" sibTransId="{972CC138-184A-4295-9C01-BD92C80C0229}"/>
    <dgm:cxn modelId="{6ED48D0C-1BD8-43F5-BBAC-49FB7C20AE4D}" type="presOf" srcId="{B58A63BB-1197-45BA-A1FF-40E4BBC32526}" destId="{81471BCE-EAC7-4483-ACF7-9B14F9EC1444}" srcOrd="0" destOrd="0" presId="urn:microsoft.com/office/officeart/2005/8/layout/hProcess9"/>
    <dgm:cxn modelId="{DCD57034-D442-4D26-904C-96B0F296B7F6}" type="presOf" srcId="{79909C4C-2798-4643-AECB-997B77693EE0}" destId="{01F673E9-695E-437D-A416-683E7C66AA48}" srcOrd="0" destOrd="0" presId="urn:microsoft.com/office/officeart/2005/8/layout/hProcess9"/>
    <dgm:cxn modelId="{4CB35945-9496-4DCD-952E-D03C8A9D83D2}" type="presParOf" srcId="{B6602346-F0CC-4B6D-B270-8017B7211D57}" destId="{C62471A9-CC5B-4C17-B2A7-D7A3552F78FC}" srcOrd="0" destOrd="0" presId="urn:microsoft.com/office/officeart/2005/8/layout/hProcess9"/>
    <dgm:cxn modelId="{6C6B45F0-9325-486B-B925-3F953ECA119C}" type="presParOf" srcId="{B6602346-F0CC-4B6D-B270-8017B7211D57}" destId="{2335A898-8321-4378-9A33-4855B98C1AE3}" srcOrd="1" destOrd="0" presId="urn:microsoft.com/office/officeart/2005/8/layout/hProcess9"/>
    <dgm:cxn modelId="{6CD7F141-07FD-406D-A5AF-4E6151888FE4}" type="presParOf" srcId="{2335A898-8321-4378-9A33-4855B98C1AE3}" destId="{43700008-4A03-4520-9C6C-0313BFDCF8F0}" srcOrd="0" destOrd="0" presId="urn:microsoft.com/office/officeart/2005/8/layout/hProcess9"/>
    <dgm:cxn modelId="{6E01DF26-BCE3-4AD9-A709-32D7681BE0A8}" type="presParOf" srcId="{2335A898-8321-4378-9A33-4855B98C1AE3}" destId="{207C856B-7D48-4CF0-A737-1343098C2660}" srcOrd="1" destOrd="0" presId="urn:microsoft.com/office/officeart/2005/8/layout/hProcess9"/>
    <dgm:cxn modelId="{99CE74A2-B362-4BBB-BCFF-04AF62A291D3}" type="presParOf" srcId="{2335A898-8321-4378-9A33-4855B98C1AE3}" destId="{81471BCE-EAC7-4483-ACF7-9B14F9EC1444}" srcOrd="2" destOrd="0" presId="urn:microsoft.com/office/officeart/2005/8/layout/hProcess9"/>
    <dgm:cxn modelId="{619421FA-B4DA-4566-A0D6-397E3DEC537F}" type="presParOf" srcId="{2335A898-8321-4378-9A33-4855B98C1AE3}" destId="{A5F45252-A731-4D00-A75B-63FA3FA05992}" srcOrd="3" destOrd="0" presId="urn:microsoft.com/office/officeart/2005/8/layout/hProcess9"/>
    <dgm:cxn modelId="{04A4D295-91D1-493A-A0CC-AA9AFBB45BB3}" type="presParOf" srcId="{2335A898-8321-4378-9A33-4855B98C1AE3}" destId="{01F673E9-695E-437D-A416-683E7C66AA48}"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EDE9A4-9035-473D-836B-AE6D48937EED}" type="doc">
      <dgm:prSet loTypeId="urn:microsoft.com/office/officeart/2005/8/layout/hProcess9" loCatId="process" qsTypeId="urn:microsoft.com/office/officeart/2005/8/quickstyle/simple5" qsCatId="simple" csTypeId="urn:microsoft.com/office/officeart/2005/8/colors/accent1_2" csCatId="accent1" phldr="1"/>
      <dgm:spPr/>
    </dgm:pt>
    <dgm:pt modelId="{AC009ACA-F051-47ED-87BC-47854440F6CE}">
      <dgm:prSet phldrT="[Tekst]"/>
      <dgm:spPr/>
      <dgm:t>
        <a:bodyPr/>
        <a:lstStyle/>
        <a:p>
          <a:r>
            <a:rPr lang="pl-PL" b="1" dirty="0"/>
            <a:t>Pobieranie próbek</a:t>
          </a:r>
        </a:p>
      </dgm:t>
    </dgm:pt>
    <dgm:pt modelId="{67A5A889-6E8E-4E36-808F-BDE5CC0BA206}" type="parTrans" cxnId="{C03222A7-422D-43DD-8D6D-5BB1DFEC7835}">
      <dgm:prSet/>
      <dgm:spPr/>
      <dgm:t>
        <a:bodyPr/>
        <a:lstStyle/>
        <a:p>
          <a:endParaRPr lang="pl-PL"/>
        </a:p>
      </dgm:t>
    </dgm:pt>
    <dgm:pt modelId="{64FDA4A9-6C53-4158-8B39-A0DC5B8971A9}" type="sibTrans" cxnId="{C03222A7-422D-43DD-8D6D-5BB1DFEC7835}">
      <dgm:prSet/>
      <dgm:spPr/>
      <dgm:t>
        <a:bodyPr/>
        <a:lstStyle/>
        <a:p>
          <a:endParaRPr lang="pl-PL"/>
        </a:p>
      </dgm:t>
    </dgm:pt>
    <dgm:pt modelId="{B58A63BB-1197-45BA-A1FF-40E4BBC32526}">
      <dgm:prSet phldrT="[Tekst]" custT="1"/>
      <dgm:spPr>
        <a:solidFill>
          <a:srgbClr val="CE7E08"/>
        </a:solidFill>
      </dgm:spPr>
      <dgm:t>
        <a:bodyPr/>
        <a:lstStyle/>
        <a:p>
          <a:r>
            <a:rPr lang="pl-PL" sz="1600" b="1" dirty="0"/>
            <a:t>Analiza instrumentalna </a:t>
          </a:r>
          <a:br>
            <a:rPr lang="pl-PL" sz="1600" b="1" dirty="0"/>
          </a:br>
          <a:r>
            <a:rPr lang="pl-PL" sz="1600" b="1" dirty="0"/>
            <a:t>i statystyczna</a:t>
          </a:r>
        </a:p>
      </dgm:t>
    </dgm:pt>
    <dgm:pt modelId="{20453D91-DEC8-4F59-91F3-117BBF47B179}" type="parTrans" cxnId="{AB2C0191-0F84-4491-9C7D-0A885B5F14E9}">
      <dgm:prSet/>
      <dgm:spPr/>
      <dgm:t>
        <a:bodyPr/>
        <a:lstStyle/>
        <a:p>
          <a:endParaRPr lang="pl-PL"/>
        </a:p>
      </dgm:t>
    </dgm:pt>
    <dgm:pt modelId="{972CC138-184A-4295-9C01-BD92C80C0229}" type="sibTrans" cxnId="{AB2C0191-0F84-4491-9C7D-0A885B5F14E9}">
      <dgm:prSet/>
      <dgm:spPr/>
      <dgm:t>
        <a:bodyPr/>
        <a:lstStyle/>
        <a:p>
          <a:endParaRPr lang="pl-PL"/>
        </a:p>
      </dgm:t>
    </dgm:pt>
    <dgm:pt modelId="{79909C4C-2798-4643-AECB-997B77693EE0}">
      <dgm:prSet phldrT="[Tekst]"/>
      <dgm:spPr/>
      <dgm:t>
        <a:bodyPr/>
        <a:lstStyle/>
        <a:p>
          <a:r>
            <a:rPr lang="pl-PL" b="1" dirty="0">
              <a:solidFill>
                <a:schemeClr val="bg1"/>
              </a:solidFill>
            </a:rPr>
            <a:t>Interpretacja/ ekspertyza</a:t>
          </a:r>
        </a:p>
      </dgm:t>
    </dgm:pt>
    <dgm:pt modelId="{A13FCFAD-D8D9-4D1D-B7AE-1931541BB152}" type="parTrans" cxnId="{A681C3B4-7FA9-493F-9FC1-BAFD99367893}">
      <dgm:prSet/>
      <dgm:spPr/>
      <dgm:t>
        <a:bodyPr/>
        <a:lstStyle/>
        <a:p>
          <a:endParaRPr lang="pl-PL"/>
        </a:p>
      </dgm:t>
    </dgm:pt>
    <dgm:pt modelId="{CBD3A7B8-8F95-4858-A528-99037D819D80}" type="sibTrans" cxnId="{A681C3B4-7FA9-493F-9FC1-BAFD99367893}">
      <dgm:prSet/>
      <dgm:spPr/>
      <dgm:t>
        <a:bodyPr/>
        <a:lstStyle/>
        <a:p>
          <a:endParaRPr lang="pl-PL"/>
        </a:p>
      </dgm:t>
    </dgm:pt>
    <dgm:pt modelId="{B6602346-F0CC-4B6D-B270-8017B7211D57}" type="pres">
      <dgm:prSet presAssocID="{E4EDE9A4-9035-473D-836B-AE6D48937EED}" presName="CompostProcess" presStyleCnt="0">
        <dgm:presLayoutVars>
          <dgm:dir/>
          <dgm:resizeHandles val="exact"/>
        </dgm:presLayoutVars>
      </dgm:prSet>
      <dgm:spPr/>
    </dgm:pt>
    <dgm:pt modelId="{C62471A9-CC5B-4C17-B2A7-D7A3552F78FC}" type="pres">
      <dgm:prSet presAssocID="{E4EDE9A4-9035-473D-836B-AE6D48937EED}" presName="arrow" presStyleLbl="bgShp" presStyleIdx="0" presStyleCnt="1"/>
      <dgm:spPr/>
    </dgm:pt>
    <dgm:pt modelId="{2335A898-8321-4378-9A33-4855B98C1AE3}" type="pres">
      <dgm:prSet presAssocID="{E4EDE9A4-9035-473D-836B-AE6D48937EED}" presName="linearProcess" presStyleCnt="0"/>
      <dgm:spPr/>
    </dgm:pt>
    <dgm:pt modelId="{43700008-4A03-4520-9C6C-0313BFDCF8F0}" type="pres">
      <dgm:prSet presAssocID="{AC009ACA-F051-47ED-87BC-47854440F6CE}" presName="textNode" presStyleLbl="node1" presStyleIdx="0" presStyleCnt="3" custScaleX="51282" custScaleY="47052" custLinFactNeighborX="-10143" custLinFactNeighborY="1343">
        <dgm:presLayoutVars>
          <dgm:bulletEnabled val="1"/>
        </dgm:presLayoutVars>
      </dgm:prSet>
      <dgm:spPr/>
      <dgm:t>
        <a:bodyPr/>
        <a:lstStyle/>
        <a:p>
          <a:endParaRPr lang="pl-PL"/>
        </a:p>
      </dgm:t>
    </dgm:pt>
    <dgm:pt modelId="{207C856B-7D48-4CF0-A737-1343098C2660}" type="pres">
      <dgm:prSet presAssocID="{64FDA4A9-6C53-4158-8B39-A0DC5B8971A9}" presName="sibTrans" presStyleCnt="0"/>
      <dgm:spPr/>
    </dgm:pt>
    <dgm:pt modelId="{81471BCE-EAC7-4483-ACF7-9B14F9EC1444}" type="pres">
      <dgm:prSet presAssocID="{B58A63BB-1197-45BA-A1FF-40E4BBC32526}" presName="textNode" presStyleLbl="node1" presStyleIdx="1" presStyleCnt="3" custScaleX="81873" custScaleY="79090" custLinFactNeighborX="-61751" custLinFactNeighborY="-2410">
        <dgm:presLayoutVars>
          <dgm:bulletEnabled val="1"/>
        </dgm:presLayoutVars>
      </dgm:prSet>
      <dgm:spPr/>
      <dgm:t>
        <a:bodyPr/>
        <a:lstStyle/>
        <a:p>
          <a:endParaRPr lang="pl-PL"/>
        </a:p>
      </dgm:t>
    </dgm:pt>
    <dgm:pt modelId="{A5F45252-A731-4D00-A75B-63FA3FA05992}" type="pres">
      <dgm:prSet presAssocID="{972CC138-184A-4295-9C01-BD92C80C0229}" presName="sibTrans" presStyleCnt="0"/>
      <dgm:spPr/>
    </dgm:pt>
    <dgm:pt modelId="{01F673E9-695E-437D-A416-683E7C66AA48}" type="pres">
      <dgm:prSet presAssocID="{79909C4C-2798-4643-AECB-997B77693EE0}" presName="textNode" presStyleLbl="node1" presStyleIdx="2" presStyleCnt="3" custScaleX="50989" custScaleY="47628" custLinFactNeighborX="-61839" custLinFactNeighborY="1631">
        <dgm:presLayoutVars>
          <dgm:bulletEnabled val="1"/>
        </dgm:presLayoutVars>
      </dgm:prSet>
      <dgm:spPr/>
      <dgm:t>
        <a:bodyPr/>
        <a:lstStyle/>
        <a:p>
          <a:endParaRPr lang="pl-PL"/>
        </a:p>
      </dgm:t>
    </dgm:pt>
  </dgm:ptLst>
  <dgm:cxnLst>
    <dgm:cxn modelId="{A681C3B4-7FA9-493F-9FC1-BAFD99367893}" srcId="{E4EDE9A4-9035-473D-836B-AE6D48937EED}" destId="{79909C4C-2798-4643-AECB-997B77693EE0}" srcOrd="2" destOrd="0" parTransId="{A13FCFAD-D8D9-4D1D-B7AE-1931541BB152}" sibTransId="{CBD3A7B8-8F95-4858-A528-99037D819D80}"/>
    <dgm:cxn modelId="{C03222A7-422D-43DD-8D6D-5BB1DFEC7835}" srcId="{E4EDE9A4-9035-473D-836B-AE6D48937EED}" destId="{AC009ACA-F051-47ED-87BC-47854440F6CE}" srcOrd="0" destOrd="0" parTransId="{67A5A889-6E8E-4E36-808F-BDE5CC0BA206}" sibTransId="{64FDA4A9-6C53-4158-8B39-A0DC5B8971A9}"/>
    <dgm:cxn modelId="{40704C54-E57E-4218-842D-A145340E5A8F}" type="presOf" srcId="{AC009ACA-F051-47ED-87BC-47854440F6CE}" destId="{43700008-4A03-4520-9C6C-0313BFDCF8F0}" srcOrd="0" destOrd="0" presId="urn:microsoft.com/office/officeart/2005/8/layout/hProcess9"/>
    <dgm:cxn modelId="{E24B568D-B021-46DA-9EB1-B4C503E4D8D1}" type="presOf" srcId="{E4EDE9A4-9035-473D-836B-AE6D48937EED}" destId="{B6602346-F0CC-4B6D-B270-8017B7211D57}" srcOrd="0" destOrd="0" presId="urn:microsoft.com/office/officeart/2005/8/layout/hProcess9"/>
    <dgm:cxn modelId="{AB2C0191-0F84-4491-9C7D-0A885B5F14E9}" srcId="{E4EDE9A4-9035-473D-836B-AE6D48937EED}" destId="{B58A63BB-1197-45BA-A1FF-40E4BBC32526}" srcOrd="1" destOrd="0" parTransId="{20453D91-DEC8-4F59-91F3-117BBF47B179}" sibTransId="{972CC138-184A-4295-9C01-BD92C80C0229}"/>
    <dgm:cxn modelId="{6ED48D0C-1BD8-43F5-BBAC-49FB7C20AE4D}" type="presOf" srcId="{B58A63BB-1197-45BA-A1FF-40E4BBC32526}" destId="{81471BCE-EAC7-4483-ACF7-9B14F9EC1444}" srcOrd="0" destOrd="0" presId="urn:microsoft.com/office/officeart/2005/8/layout/hProcess9"/>
    <dgm:cxn modelId="{DCD57034-D442-4D26-904C-96B0F296B7F6}" type="presOf" srcId="{79909C4C-2798-4643-AECB-997B77693EE0}" destId="{01F673E9-695E-437D-A416-683E7C66AA48}" srcOrd="0" destOrd="0" presId="urn:microsoft.com/office/officeart/2005/8/layout/hProcess9"/>
    <dgm:cxn modelId="{4CB35945-9496-4DCD-952E-D03C8A9D83D2}" type="presParOf" srcId="{B6602346-F0CC-4B6D-B270-8017B7211D57}" destId="{C62471A9-CC5B-4C17-B2A7-D7A3552F78FC}" srcOrd="0" destOrd="0" presId="urn:microsoft.com/office/officeart/2005/8/layout/hProcess9"/>
    <dgm:cxn modelId="{6C6B45F0-9325-486B-B925-3F953ECA119C}" type="presParOf" srcId="{B6602346-F0CC-4B6D-B270-8017B7211D57}" destId="{2335A898-8321-4378-9A33-4855B98C1AE3}" srcOrd="1" destOrd="0" presId="urn:microsoft.com/office/officeart/2005/8/layout/hProcess9"/>
    <dgm:cxn modelId="{6CD7F141-07FD-406D-A5AF-4E6151888FE4}" type="presParOf" srcId="{2335A898-8321-4378-9A33-4855B98C1AE3}" destId="{43700008-4A03-4520-9C6C-0313BFDCF8F0}" srcOrd="0" destOrd="0" presId="urn:microsoft.com/office/officeart/2005/8/layout/hProcess9"/>
    <dgm:cxn modelId="{6E01DF26-BCE3-4AD9-A709-32D7681BE0A8}" type="presParOf" srcId="{2335A898-8321-4378-9A33-4855B98C1AE3}" destId="{207C856B-7D48-4CF0-A737-1343098C2660}" srcOrd="1" destOrd="0" presId="urn:microsoft.com/office/officeart/2005/8/layout/hProcess9"/>
    <dgm:cxn modelId="{99CE74A2-B362-4BBB-BCFF-04AF62A291D3}" type="presParOf" srcId="{2335A898-8321-4378-9A33-4855B98C1AE3}" destId="{81471BCE-EAC7-4483-ACF7-9B14F9EC1444}" srcOrd="2" destOrd="0" presId="urn:microsoft.com/office/officeart/2005/8/layout/hProcess9"/>
    <dgm:cxn modelId="{619421FA-B4DA-4566-A0D6-397E3DEC537F}" type="presParOf" srcId="{2335A898-8321-4378-9A33-4855B98C1AE3}" destId="{A5F45252-A731-4D00-A75B-63FA3FA05992}" srcOrd="3" destOrd="0" presId="urn:microsoft.com/office/officeart/2005/8/layout/hProcess9"/>
    <dgm:cxn modelId="{04A4D295-91D1-493A-A0CC-AA9AFBB45BB3}" type="presParOf" srcId="{2335A898-8321-4378-9A33-4855B98C1AE3}" destId="{01F673E9-695E-437D-A416-683E7C66AA48}"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EDE9A4-9035-473D-836B-AE6D48937EED}" type="doc">
      <dgm:prSet loTypeId="urn:microsoft.com/office/officeart/2005/8/layout/hProcess9" loCatId="process" qsTypeId="urn:microsoft.com/office/officeart/2005/8/quickstyle/simple5" qsCatId="simple" csTypeId="urn:microsoft.com/office/officeart/2005/8/colors/accent1_2" csCatId="accent1" phldr="1"/>
      <dgm:spPr/>
    </dgm:pt>
    <dgm:pt modelId="{AC009ACA-F051-47ED-87BC-47854440F6CE}">
      <dgm:prSet phldrT="[Tekst]" custT="1"/>
      <dgm:spPr>
        <a:gradFill rotWithShape="0">
          <a:gsLst>
            <a:gs pos="0">
              <a:srgbClr val="0070C0"/>
            </a:gs>
            <a:gs pos="100000">
              <a:schemeClr val="accent1">
                <a:hueOff val="0"/>
                <a:satOff val="0"/>
                <a:lumOff val="0"/>
                <a:alphaOff val="0"/>
                <a:shade val="82000"/>
                <a:satMod val="125000"/>
                <a:lumMod val="74000"/>
              </a:schemeClr>
            </a:gs>
          </a:gsLst>
        </a:gradFill>
      </dgm:spPr>
      <dgm:t>
        <a:bodyPr/>
        <a:lstStyle/>
        <a:p>
          <a:r>
            <a:rPr lang="pl-PL" sz="1400" b="1" dirty="0"/>
            <a:t>Pobieranie próbek</a:t>
          </a:r>
        </a:p>
      </dgm:t>
    </dgm:pt>
    <dgm:pt modelId="{67A5A889-6E8E-4E36-808F-BDE5CC0BA206}" type="parTrans" cxnId="{C03222A7-422D-43DD-8D6D-5BB1DFEC7835}">
      <dgm:prSet/>
      <dgm:spPr/>
      <dgm:t>
        <a:bodyPr/>
        <a:lstStyle/>
        <a:p>
          <a:endParaRPr lang="pl-PL"/>
        </a:p>
      </dgm:t>
    </dgm:pt>
    <dgm:pt modelId="{64FDA4A9-6C53-4158-8B39-A0DC5B8971A9}" type="sibTrans" cxnId="{C03222A7-422D-43DD-8D6D-5BB1DFEC7835}">
      <dgm:prSet/>
      <dgm:spPr/>
      <dgm:t>
        <a:bodyPr/>
        <a:lstStyle/>
        <a:p>
          <a:endParaRPr lang="pl-PL"/>
        </a:p>
      </dgm:t>
    </dgm:pt>
    <dgm:pt modelId="{B58A63BB-1197-45BA-A1FF-40E4BBC32526}">
      <dgm:prSet phldrT="[Tekst]" custT="1"/>
      <dgm:spPr>
        <a:solidFill>
          <a:srgbClr val="0070C0"/>
        </a:solidFill>
      </dgm:spPr>
      <dgm:t>
        <a:bodyPr/>
        <a:lstStyle/>
        <a:p>
          <a:r>
            <a:rPr lang="pl-PL" sz="1400" b="1" dirty="0"/>
            <a:t>Analiza instrumentalna </a:t>
          </a:r>
          <a:br>
            <a:rPr lang="pl-PL" sz="1400" b="1" dirty="0"/>
          </a:br>
          <a:r>
            <a:rPr lang="pl-PL" sz="1400" b="1" dirty="0"/>
            <a:t>i statystyczna</a:t>
          </a:r>
        </a:p>
      </dgm:t>
    </dgm:pt>
    <dgm:pt modelId="{20453D91-DEC8-4F59-91F3-117BBF47B179}" type="parTrans" cxnId="{AB2C0191-0F84-4491-9C7D-0A885B5F14E9}">
      <dgm:prSet/>
      <dgm:spPr/>
      <dgm:t>
        <a:bodyPr/>
        <a:lstStyle/>
        <a:p>
          <a:endParaRPr lang="pl-PL"/>
        </a:p>
      </dgm:t>
    </dgm:pt>
    <dgm:pt modelId="{972CC138-184A-4295-9C01-BD92C80C0229}" type="sibTrans" cxnId="{AB2C0191-0F84-4491-9C7D-0A885B5F14E9}">
      <dgm:prSet/>
      <dgm:spPr/>
      <dgm:t>
        <a:bodyPr/>
        <a:lstStyle/>
        <a:p>
          <a:endParaRPr lang="pl-PL"/>
        </a:p>
      </dgm:t>
    </dgm:pt>
    <dgm:pt modelId="{79909C4C-2798-4643-AECB-997B77693EE0}">
      <dgm:prSet phldrT="[Tekst]" custT="1"/>
      <dgm:spPr>
        <a:solidFill>
          <a:srgbClr val="CE7E08"/>
        </a:solidFill>
      </dgm:spPr>
      <dgm:t>
        <a:bodyPr/>
        <a:lstStyle/>
        <a:p>
          <a:r>
            <a:rPr lang="pl-PL" sz="1600" b="1" dirty="0">
              <a:solidFill>
                <a:schemeClr val="bg1"/>
              </a:solidFill>
            </a:rPr>
            <a:t>Interpretacja/ ekspertyza</a:t>
          </a:r>
        </a:p>
      </dgm:t>
    </dgm:pt>
    <dgm:pt modelId="{A13FCFAD-D8D9-4D1D-B7AE-1931541BB152}" type="parTrans" cxnId="{A681C3B4-7FA9-493F-9FC1-BAFD99367893}">
      <dgm:prSet/>
      <dgm:spPr/>
      <dgm:t>
        <a:bodyPr/>
        <a:lstStyle/>
        <a:p>
          <a:endParaRPr lang="pl-PL"/>
        </a:p>
      </dgm:t>
    </dgm:pt>
    <dgm:pt modelId="{CBD3A7B8-8F95-4858-A528-99037D819D80}" type="sibTrans" cxnId="{A681C3B4-7FA9-493F-9FC1-BAFD99367893}">
      <dgm:prSet/>
      <dgm:spPr/>
      <dgm:t>
        <a:bodyPr/>
        <a:lstStyle/>
        <a:p>
          <a:endParaRPr lang="pl-PL"/>
        </a:p>
      </dgm:t>
    </dgm:pt>
    <dgm:pt modelId="{B6602346-F0CC-4B6D-B270-8017B7211D57}" type="pres">
      <dgm:prSet presAssocID="{E4EDE9A4-9035-473D-836B-AE6D48937EED}" presName="CompostProcess" presStyleCnt="0">
        <dgm:presLayoutVars>
          <dgm:dir/>
          <dgm:resizeHandles val="exact"/>
        </dgm:presLayoutVars>
      </dgm:prSet>
      <dgm:spPr/>
    </dgm:pt>
    <dgm:pt modelId="{C62471A9-CC5B-4C17-B2A7-D7A3552F78FC}" type="pres">
      <dgm:prSet presAssocID="{E4EDE9A4-9035-473D-836B-AE6D48937EED}" presName="arrow" presStyleLbl="bgShp" presStyleIdx="0" presStyleCnt="1"/>
      <dgm:spPr/>
    </dgm:pt>
    <dgm:pt modelId="{2335A898-8321-4378-9A33-4855B98C1AE3}" type="pres">
      <dgm:prSet presAssocID="{E4EDE9A4-9035-473D-836B-AE6D48937EED}" presName="linearProcess" presStyleCnt="0"/>
      <dgm:spPr/>
    </dgm:pt>
    <dgm:pt modelId="{43700008-4A03-4520-9C6C-0313BFDCF8F0}" type="pres">
      <dgm:prSet presAssocID="{AC009ACA-F051-47ED-87BC-47854440F6CE}" presName="textNode" presStyleLbl="node1" presStyleIdx="0" presStyleCnt="3" custScaleX="51282" custScaleY="51445" custLinFactNeighborX="78568" custLinFactNeighborY="-3858">
        <dgm:presLayoutVars>
          <dgm:bulletEnabled val="1"/>
        </dgm:presLayoutVars>
      </dgm:prSet>
      <dgm:spPr/>
      <dgm:t>
        <a:bodyPr/>
        <a:lstStyle/>
        <a:p>
          <a:endParaRPr lang="pl-PL"/>
        </a:p>
      </dgm:t>
    </dgm:pt>
    <dgm:pt modelId="{207C856B-7D48-4CF0-A737-1343098C2660}" type="pres">
      <dgm:prSet presAssocID="{64FDA4A9-6C53-4158-8B39-A0DC5B8971A9}" presName="sibTrans" presStyleCnt="0"/>
      <dgm:spPr/>
    </dgm:pt>
    <dgm:pt modelId="{81471BCE-EAC7-4483-ACF7-9B14F9EC1444}" type="pres">
      <dgm:prSet presAssocID="{B58A63BB-1197-45BA-A1FF-40E4BBC32526}" presName="textNode" presStyleLbl="node1" presStyleIdx="1" presStyleCnt="3" custScaleX="64426" custScaleY="55364" custLinFactNeighborX="4717" custLinFactNeighborY="-2410">
        <dgm:presLayoutVars>
          <dgm:bulletEnabled val="1"/>
        </dgm:presLayoutVars>
      </dgm:prSet>
      <dgm:spPr/>
      <dgm:t>
        <a:bodyPr/>
        <a:lstStyle/>
        <a:p>
          <a:endParaRPr lang="pl-PL"/>
        </a:p>
      </dgm:t>
    </dgm:pt>
    <dgm:pt modelId="{A5F45252-A731-4D00-A75B-63FA3FA05992}" type="pres">
      <dgm:prSet presAssocID="{972CC138-184A-4295-9C01-BD92C80C0229}" presName="sibTrans" presStyleCnt="0"/>
      <dgm:spPr/>
    </dgm:pt>
    <dgm:pt modelId="{01F673E9-695E-437D-A416-683E7C66AA48}" type="pres">
      <dgm:prSet presAssocID="{79909C4C-2798-4643-AECB-997B77693EE0}" presName="textNode" presStyleLbl="node1" presStyleIdx="2" presStyleCnt="3" custScaleX="67034" custScaleY="87173" custLinFactNeighborX="-57299" custLinFactNeighborY="-4114">
        <dgm:presLayoutVars>
          <dgm:bulletEnabled val="1"/>
        </dgm:presLayoutVars>
      </dgm:prSet>
      <dgm:spPr/>
      <dgm:t>
        <a:bodyPr/>
        <a:lstStyle/>
        <a:p>
          <a:endParaRPr lang="pl-PL"/>
        </a:p>
      </dgm:t>
    </dgm:pt>
  </dgm:ptLst>
  <dgm:cxnLst>
    <dgm:cxn modelId="{A681C3B4-7FA9-493F-9FC1-BAFD99367893}" srcId="{E4EDE9A4-9035-473D-836B-AE6D48937EED}" destId="{79909C4C-2798-4643-AECB-997B77693EE0}" srcOrd="2" destOrd="0" parTransId="{A13FCFAD-D8D9-4D1D-B7AE-1931541BB152}" sibTransId="{CBD3A7B8-8F95-4858-A528-99037D819D80}"/>
    <dgm:cxn modelId="{C03222A7-422D-43DD-8D6D-5BB1DFEC7835}" srcId="{E4EDE9A4-9035-473D-836B-AE6D48937EED}" destId="{AC009ACA-F051-47ED-87BC-47854440F6CE}" srcOrd="0" destOrd="0" parTransId="{67A5A889-6E8E-4E36-808F-BDE5CC0BA206}" sibTransId="{64FDA4A9-6C53-4158-8B39-A0DC5B8971A9}"/>
    <dgm:cxn modelId="{40704C54-E57E-4218-842D-A145340E5A8F}" type="presOf" srcId="{AC009ACA-F051-47ED-87BC-47854440F6CE}" destId="{43700008-4A03-4520-9C6C-0313BFDCF8F0}" srcOrd="0" destOrd="0" presId="urn:microsoft.com/office/officeart/2005/8/layout/hProcess9"/>
    <dgm:cxn modelId="{E24B568D-B021-46DA-9EB1-B4C503E4D8D1}" type="presOf" srcId="{E4EDE9A4-9035-473D-836B-AE6D48937EED}" destId="{B6602346-F0CC-4B6D-B270-8017B7211D57}" srcOrd="0" destOrd="0" presId="urn:microsoft.com/office/officeart/2005/8/layout/hProcess9"/>
    <dgm:cxn modelId="{AB2C0191-0F84-4491-9C7D-0A885B5F14E9}" srcId="{E4EDE9A4-9035-473D-836B-AE6D48937EED}" destId="{B58A63BB-1197-45BA-A1FF-40E4BBC32526}" srcOrd="1" destOrd="0" parTransId="{20453D91-DEC8-4F59-91F3-117BBF47B179}" sibTransId="{972CC138-184A-4295-9C01-BD92C80C0229}"/>
    <dgm:cxn modelId="{6ED48D0C-1BD8-43F5-BBAC-49FB7C20AE4D}" type="presOf" srcId="{B58A63BB-1197-45BA-A1FF-40E4BBC32526}" destId="{81471BCE-EAC7-4483-ACF7-9B14F9EC1444}" srcOrd="0" destOrd="0" presId="urn:microsoft.com/office/officeart/2005/8/layout/hProcess9"/>
    <dgm:cxn modelId="{DCD57034-D442-4D26-904C-96B0F296B7F6}" type="presOf" srcId="{79909C4C-2798-4643-AECB-997B77693EE0}" destId="{01F673E9-695E-437D-A416-683E7C66AA48}" srcOrd="0" destOrd="0" presId="urn:microsoft.com/office/officeart/2005/8/layout/hProcess9"/>
    <dgm:cxn modelId="{4CB35945-9496-4DCD-952E-D03C8A9D83D2}" type="presParOf" srcId="{B6602346-F0CC-4B6D-B270-8017B7211D57}" destId="{C62471A9-CC5B-4C17-B2A7-D7A3552F78FC}" srcOrd="0" destOrd="0" presId="urn:microsoft.com/office/officeart/2005/8/layout/hProcess9"/>
    <dgm:cxn modelId="{6C6B45F0-9325-486B-B925-3F953ECA119C}" type="presParOf" srcId="{B6602346-F0CC-4B6D-B270-8017B7211D57}" destId="{2335A898-8321-4378-9A33-4855B98C1AE3}" srcOrd="1" destOrd="0" presId="urn:microsoft.com/office/officeart/2005/8/layout/hProcess9"/>
    <dgm:cxn modelId="{6CD7F141-07FD-406D-A5AF-4E6151888FE4}" type="presParOf" srcId="{2335A898-8321-4378-9A33-4855B98C1AE3}" destId="{43700008-4A03-4520-9C6C-0313BFDCF8F0}" srcOrd="0" destOrd="0" presId="urn:microsoft.com/office/officeart/2005/8/layout/hProcess9"/>
    <dgm:cxn modelId="{6E01DF26-BCE3-4AD9-A709-32D7681BE0A8}" type="presParOf" srcId="{2335A898-8321-4378-9A33-4855B98C1AE3}" destId="{207C856B-7D48-4CF0-A737-1343098C2660}" srcOrd="1" destOrd="0" presId="urn:microsoft.com/office/officeart/2005/8/layout/hProcess9"/>
    <dgm:cxn modelId="{99CE74A2-B362-4BBB-BCFF-04AF62A291D3}" type="presParOf" srcId="{2335A898-8321-4378-9A33-4855B98C1AE3}" destId="{81471BCE-EAC7-4483-ACF7-9B14F9EC1444}" srcOrd="2" destOrd="0" presId="urn:microsoft.com/office/officeart/2005/8/layout/hProcess9"/>
    <dgm:cxn modelId="{619421FA-B4DA-4566-A0D6-397E3DEC537F}" type="presParOf" srcId="{2335A898-8321-4378-9A33-4855B98C1AE3}" destId="{A5F45252-A731-4D00-A75B-63FA3FA05992}" srcOrd="3" destOrd="0" presId="urn:microsoft.com/office/officeart/2005/8/layout/hProcess9"/>
    <dgm:cxn modelId="{04A4D295-91D1-493A-A0CC-AA9AFBB45BB3}" type="presParOf" srcId="{2335A898-8321-4378-9A33-4855B98C1AE3}" destId="{01F673E9-695E-437D-A416-683E7C66AA48}"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EDE9A4-9035-473D-836B-AE6D48937EED}" type="doc">
      <dgm:prSet loTypeId="urn:microsoft.com/office/officeart/2005/8/layout/hProcess9" loCatId="process" qsTypeId="urn:microsoft.com/office/officeart/2005/8/quickstyle/simple5" qsCatId="simple" csTypeId="urn:microsoft.com/office/officeart/2005/8/colors/accent1_2" csCatId="accent1" phldr="1"/>
      <dgm:spPr/>
    </dgm:pt>
    <dgm:pt modelId="{AC009ACA-F051-47ED-87BC-47854440F6CE}">
      <dgm:prSet phldrT="[Tekst]" custT="1"/>
      <dgm:spPr>
        <a:solidFill>
          <a:srgbClr val="CE7E08"/>
        </a:solidFill>
      </dgm:spPr>
      <dgm:t>
        <a:bodyPr/>
        <a:lstStyle/>
        <a:p>
          <a:r>
            <a:rPr lang="pl-PL" sz="1600" b="1" dirty="0"/>
            <a:t>Pobieranie próbek</a:t>
          </a:r>
        </a:p>
      </dgm:t>
    </dgm:pt>
    <dgm:pt modelId="{67A5A889-6E8E-4E36-808F-BDE5CC0BA206}" type="parTrans" cxnId="{C03222A7-422D-43DD-8D6D-5BB1DFEC7835}">
      <dgm:prSet/>
      <dgm:spPr/>
      <dgm:t>
        <a:bodyPr/>
        <a:lstStyle/>
        <a:p>
          <a:endParaRPr lang="pl-PL"/>
        </a:p>
      </dgm:t>
    </dgm:pt>
    <dgm:pt modelId="{64FDA4A9-6C53-4158-8B39-A0DC5B8971A9}" type="sibTrans" cxnId="{C03222A7-422D-43DD-8D6D-5BB1DFEC7835}">
      <dgm:prSet/>
      <dgm:spPr/>
      <dgm:t>
        <a:bodyPr/>
        <a:lstStyle/>
        <a:p>
          <a:endParaRPr lang="pl-PL"/>
        </a:p>
      </dgm:t>
    </dgm:pt>
    <dgm:pt modelId="{B58A63BB-1197-45BA-A1FF-40E4BBC32526}">
      <dgm:prSet phldrT="[Tekst]" custT="1"/>
      <dgm:spPr>
        <a:solidFill>
          <a:srgbClr val="0070C0"/>
        </a:solidFill>
      </dgm:spPr>
      <dgm:t>
        <a:bodyPr/>
        <a:lstStyle/>
        <a:p>
          <a:r>
            <a:rPr lang="pl-PL" sz="1200" b="1" dirty="0"/>
            <a:t>Analiza instrumentalna </a:t>
          </a:r>
          <a:br>
            <a:rPr lang="pl-PL" sz="1200" b="1" dirty="0"/>
          </a:br>
          <a:r>
            <a:rPr lang="pl-PL" sz="1200" b="1" dirty="0"/>
            <a:t>i statystyczna</a:t>
          </a:r>
        </a:p>
      </dgm:t>
    </dgm:pt>
    <dgm:pt modelId="{20453D91-DEC8-4F59-91F3-117BBF47B179}" type="parTrans" cxnId="{AB2C0191-0F84-4491-9C7D-0A885B5F14E9}">
      <dgm:prSet/>
      <dgm:spPr/>
      <dgm:t>
        <a:bodyPr/>
        <a:lstStyle/>
        <a:p>
          <a:endParaRPr lang="pl-PL"/>
        </a:p>
      </dgm:t>
    </dgm:pt>
    <dgm:pt modelId="{972CC138-184A-4295-9C01-BD92C80C0229}" type="sibTrans" cxnId="{AB2C0191-0F84-4491-9C7D-0A885B5F14E9}">
      <dgm:prSet/>
      <dgm:spPr/>
      <dgm:t>
        <a:bodyPr/>
        <a:lstStyle/>
        <a:p>
          <a:endParaRPr lang="pl-PL"/>
        </a:p>
      </dgm:t>
    </dgm:pt>
    <dgm:pt modelId="{79909C4C-2798-4643-AECB-997B77693EE0}">
      <dgm:prSet phldrT="[Tekst]" custT="1"/>
      <dgm:spPr>
        <a:gradFill rotWithShape="0">
          <a:gsLst>
            <a:gs pos="0">
              <a:srgbClr val="0070C0"/>
            </a:gs>
            <a:gs pos="100000">
              <a:schemeClr val="accent1">
                <a:hueOff val="0"/>
                <a:satOff val="0"/>
                <a:lumOff val="0"/>
                <a:alphaOff val="0"/>
                <a:shade val="82000"/>
                <a:satMod val="125000"/>
                <a:lumMod val="74000"/>
              </a:schemeClr>
            </a:gs>
          </a:gsLst>
        </a:gradFill>
      </dgm:spPr>
      <dgm:t>
        <a:bodyPr/>
        <a:lstStyle/>
        <a:p>
          <a:r>
            <a:rPr lang="pl-PL" sz="1400" b="1" dirty="0">
              <a:solidFill>
                <a:schemeClr val="bg1"/>
              </a:solidFill>
            </a:rPr>
            <a:t>Interpretacja/ ekspertyza</a:t>
          </a:r>
        </a:p>
      </dgm:t>
    </dgm:pt>
    <dgm:pt modelId="{A13FCFAD-D8D9-4D1D-B7AE-1931541BB152}" type="parTrans" cxnId="{A681C3B4-7FA9-493F-9FC1-BAFD99367893}">
      <dgm:prSet/>
      <dgm:spPr/>
      <dgm:t>
        <a:bodyPr/>
        <a:lstStyle/>
        <a:p>
          <a:endParaRPr lang="pl-PL"/>
        </a:p>
      </dgm:t>
    </dgm:pt>
    <dgm:pt modelId="{CBD3A7B8-8F95-4858-A528-99037D819D80}" type="sibTrans" cxnId="{A681C3B4-7FA9-493F-9FC1-BAFD99367893}">
      <dgm:prSet/>
      <dgm:spPr/>
      <dgm:t>
        <a:bodyPr/>
        <a:lstStyle/>
        <a:p>
          <a:endParaRPr lang="pl-PL"/>
        </a:p>
      </dgm:t>
    </dgm:pt>
    <dgm:pt modelId="{B6602346-F0CC-4B6D-B270-8017B7211D57}" type="pres">
      <dgm:prSet presAssocID="{E4EDE9A4-9035-473D-836B-AE6D48937EED}" presName="CompostProcess" presStyleCnt="0">
        <dgm:presLayoutVars>
          <dgm:dir/>
          <dgm:resizeHandles val="exact"/>
        </dgm:presLayoutVars>
      </dgm:prSet>
      <dgm:spPr/>
    </dgm:pt>
    <dgm:pt modelId="{C62471A9-CC5B-4C17-B2A7-D7A3552F78FC}" type="pres">
      <dgm:prSet presAssocID="{E4EDE9A4-9035-473D-836B-AE6D48937EED}" presName="arrow" presStyleLbl="bgShp" presStyleIdx="0" presStyleCnt="1"/>
      <dgm:spPr/>
    </dgm:pt>
    <dgm:pt modelId="{2335A898-8321-4378-9A33-4855B98C1AE3}" type="pres">
      <dgm:prSet presAssocID="{E4EDE9A4-9035-473D-836B-AE6D48937EED}" presName="linearProcess" presStyleCnt="0"/>
      <dgm:spPr/>
    </dgm:pt>
    <dgm:pt modelId="{43700008-4A03-4520-9C6C-0313BFDCF8F0}" type="pres">
      <dgm:prSet presAssocID="{AC009ACA-F051-47ED-87BC-47854440F6CE}" presName="textNode" presStyleLbl="node1" presStyleIdx="0" presStyleCnt="3" custScaleX="46899" custScaleY="94909" custLinFactNeighborX="94333" custLinFactNeighborY="-2410">
        <dgm:presLayoutVars>
          <dgm:bulletEnabled val="1"/>
        </dgm:presLayoutVars>
      </dgm:prSet>
      <dgm:spPr/>
      <dgm:t>
        <a:bodyPr/>
        <a:lstStyle/>
        <a:p>
          <a:endParaRPr lang="pl-PL"/>
        </a:p>
      </dgm:t>
    </dgm:pt>
    <dgm:pt modelId="{207C856B-7D48-4CF0-A737-1343098C2660}" type="pres">
      <dgm:prSet presAssocID="{64FDA4A9-6C53-4158-8B39-A0DC5B8971A9}" presName="sibTrans" presStyleCnt="0"/>
      <dgm:spPr/>
    </dgm:pt>
    <dgm:pt modelId="{81471BCE-EAC7-4483-ACF7-9B14F9EC1444}" type="pres">
      <dgm:prSet presAssocID="{B58A63BB-1197-45BA-A1FF-40E4BBC32526}" presName="textNode" presStyleLbl="node1" presStyleIdx="1" presStyleCnt="3" custScaleX="46897" custScaleY="63274" custLinFactNeighborX="41774" custLinFactNeighborY="0">
        <dgm:presLayoutVars>
          <dgm:bulletEnabled val="1"/>
        </dgm:presLayoutVars>
      </dgm:prSet>
      <dgm:spPr/>
      <dgm:t>
        <a:bodyPr/>
        <a:lstStyle/>
        <a:p>
          <a:endParaRPr lang="pl-PL"/>
        </a:p>
      </dgm:t>
    </dgm:pt>
    <dgm:pt modelId="{A5F45252-A731-4D00-A75B-63FA3FA05992}" type="pres">
      <dgm:prSet presAssocID="{972CC138-184A-4295-9C01-BD92C80C0229}" presName="sibTrans" presStyleCnt="0"/>
      <dgm:spPr/>
    </dgm:pt>
    <dgm:pt modelId="{01F673E9-695E-437D-A416-683E7C66AA48}" type="pres">
      <dgm:prSet presAssocID="{79909C4C-2798-4643-AECB-997B77693EE0}" presName="textNode" presStyleLbl="node1" presStyleIdx="2" presStyleCnt="3" custScaleX="47784" custScaleY="48053" custLinFactNeighborX="-12259" custLinFactNeighborY="-2410">
        <dgm:presLayoutVars>
          <dgm:bulletEnabled val="1"/>
        </dgm:presLayoutVars>
      </dgm:prSet>
      <dgm:spPr/>
      <dgm:t>
        <a:bodyPr/>
        <a:lstStyle/>
        <a:p>
          <a:endParaRPr lang="pl-PL"/>
        </a:p>
      </dgm:t>
    </dgm:pt>
  </dgm:ptLst>
  <dgm:cxnLst>
    <dgm:cxn modelId="{A681C3B4-7FA9-493F-9FC1-BAFD99367893}" srcId="{E4EDE9A4-9035-473D-836B-AE6D48937EED}" destId="{79909C4C-2798-4643-AECB-997B77693EE0}" srcOrd="2" destOrd="0" parTransId="{A13FCFAD-D8D9-4D1D-B7AE-1931541BB152}" sibTransId="{CBD3A7B8-8F95-4858-A528-99037D819D80}"/>
    <dgm:cxn modelId="{C03222A7-422D-43DD-8D6D-5BB1DFEC7835}" srcId="{E4EDE9A4-9035-473D-836B-AE6D48937EED}" destId="{AC009ACA-F051-47ED-87BC-47854440F6CE}" srcOrd="0" destOrd="0" parTransId="{67A5A889-6E8E-4E36-808F-BDE5CC0BA206}" sibTransId="{64FDA4A9-6C53-4158-8B39-A0DC5B8971A9}"/>
    <dgm:cxn modelId="{40704C54-E57E-4218-842D-A145340E5A8F}" type="presOf" srcId="{AC009ACA-F051-47ED-87BC-47854440F6CE}" destId="{43700008-4A03-4520-9C6C-0313BFDCF8F0}" srcOrd="0" destOrd="0" presId="urn:microsoft.com/office/officeart/2005/8/layout/hProcess9"/>
    <dgm:cxn modelId="{E24B568D-B021-46DA-9EB1-B4C503E4D8D1}" type="presOf" srcId="{E4EDE9A4-9035-473D-836B-AE6D48937EED}" destId="{B6602346-F0CC-4B6D-B270-8017B7211D57}" srcOrd="0" destOrd="0" presId="urn:microsoft.com/office/officeart/2005/8/layout/hProcess9"/>
    <dgm:cxn modelId="{AB2C0191-0F84-4491-9C7D-0A885B5F14E9}" srcId="{E4EDE9A4-9035-473D-836B-AE6D48937EED}" destId="{B58A63BB-1197-45BA-A1FF-40E4BBC32526}" srcOrd="1" destOrd="0" parTransId="{20453D91-DEC8-4F59-91F3-117BBF47B179}" sibTransId="{972CC138-184A-4295-9C01-BD92C80C0229}"/>
    <dgm:cxn modelId="{6ED48D0C-1BD8-43F5-BBAC-49FB7C20AE4D}" type="presOf" srcId="{B58A63BB-1197-45BA-A1FF-40E4BBC32526}" destId="{81471BCE-EAC7-4483-ACF7-9B14F9EC1444}" srcOrd="0" destOrd="0" presId="urn:microsoft.com/office/officeart/2005/8/layout/hProcess9"/>
    <dgm:cxn modelId="{DCD57034-D442-4D26-904C-96B0F296B7F6}" type="presOf" srcId="{79909C4C-2798-4643-AECB-997B77693EE0}" destId="{01F673E9-695E-437D-A416-683E7C66AA48}" srcOrd="0" destOrd="0" presId="urn:microsoft.com/office/officeart/2005/8/layout/hProcess9"/>
    <dgm:cxn modelId="{4CB35945-9496-4DCD-952E-D03C8A9D83D2}" type="presParOf" srcId="{B6602346-F0CC-4B6D-B270-8017B7211D57}" destId="{C62471A9-CC5B-4C17-B2A7-D7A3552F78FC}" srcOrd="0" destOrd="0" presId="urn:microsoft.com/office/officeart/2005/8/layout/hProcess9"/>
    <dgm:cxn modelId="{6C6B45F0-9325-486B-B925-3F953ECA119C}" type="presParOf" srcId="{B6602346-F0CC-4B6D-B270-8017B7211D57}" destId="{2335A898-8321-4378-9A33-4855B98C1AE3}" srcOrd="1" destOrd="0" presId="urn:microsoft.com/office/officeart/2005/8/layout/hProcess9"/>
    <dgm:cxn modelId="{6CD7F141-07FD-406D-A5AF-4E6151888FE4}" type="presParOf" srcId="{2335A898-8321-4378-9A33-4855B98C1AE3}" destId="{43700008-4A03-4520-9C6C-0313BFDCF8F0}" srcOrd="0" destOrd="0" presId="urn:microsoft.com/office/officeart/2005/8/layout/hProcess9"/>
    <dgm:cxn modelId="{6E01DF26-BCE3-4AD9-A709-32D7681BE0A8}" type="presParOf" srcId="{2335A898-8321-4378-9A33-4855B98C1AE3}" destId="{207C856B-7D48-4CF0-A737-1343098C2660}" srcOrd="1" destOrd="0" presId="urn:microsoft.com/office/officeart/2005/8/layout/hProcess9"/>
    <dgm:cxn modelId="{99CE74A2-B362-4BBB-BCFF-04AF62A291D3}" type="presParOf" srcId="{2335A898-8321-4378-9A33-4855B98C1AE3}" destId="{81471BCE-EAC7-4483-ACF7-9B14F9EC1444}" srcOrd="2" destOrd="0" presId="urn:microsoft.com/office/officeart/2005/8/layout/hProcess9"/>
    <dgm:cxn modelId="{619421FA-B4DA-4566-A0D6-397E3DEC537F}" type="presParOf" srcId="{2335A898-8321-4378-9A33-4855B98C1AE3}" destId="{A5F45252-A731-4D00-A75B-63FA3FA05992}" srcOrd="3" destOrd="0" presId="urn:microsoft.com/office/officeart/2005/8/layout/hProcess9"/>
    <dgm:cxn modelId="{04A4D295-91D1-493A-A0CC-AA9AFBB45BB3}" type="presParOf" srcId="{2335A898-8321-4378-9A33-4855B98C1AE3}" destId="{01F673E9-695E-437D-A416-683E7C66AA48}"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4467A5-EFA1-480A-91D6-D39F38F17070}" type="doc">
      <dgm:prSet loTypeId="urn:microsoft.com/office/officeart/2005/8/layout/pList2" loCatId="picture" qsTypeId="urn:microsoft.com/office/officeart/2005/8/quickstyle/simple1" qsCatId="simple" csTypeId="urn:microsoft.com/office/officeart/2005/8/colors/accent1_2" csCatId="accent1" phldr="1"/>
      <dgm:spPr/>
    </dgm:pt>
    <dgm:pt modelId="{853E0BD8-5B28-476E-A2F7-5D02C385ABE0}">
      <dgm:prSet phldrT="[Tekst]"/>
      <dgm:spPr/>
      <dgm:t>
        <a:bodyPr/>
        <a:lstStyle/>
        <a:p>
          <a:endParaRPr lang="pl-PL" dirty="0"/>
        </a:p>
        <a:p>
          <a:r>
            <a:rPr lang="pl-PL" dirty="0"/>
            <a:t>Nic się nie dzieje</a:t>
          </a:r>
        </a:p>
      </dgm:t>
    </dgm:pt>
    <dgm:pt modelId="{9C9ECF98-0C42-4BBF-9C86-D838B6C39E49}" type="parTrans" cxnId="{06DCB860-ED1B-43FC-AF9B-36BAF0D0B4A0}">
      <dgm:prSet/>
      <dgm:spPr/>
      <dgm:t>
        <a:bodyPr/>
        <a:lstStyle/>
        <a:p>
          <a:endParaRPr lang="pl-PL"/>
        </a:p>
      </dgm:t>
    </dgm:pt>
    <dgm:pt modelId="{688E2D9D-620C-43F1-8702-A39C150F12E3}" type="sibTrans" cxnId="{06DCB860-ED1B-43FC-AF9B-36BAF0D0B4A0}">
      <dgm:prSet/>
      <dgm:spPr/>
      <dgm:t>
        <a:bodyPr/>
        <a:lstStyle/>
        <a:p>
          <a:endParaRPr lang="pl-PL"/>
        </a:p>
      </dgm:t>
    </dgm:pt>
    <dgm:pt modelId="{2C117A57-A9A8-49BD-A192-0CE1F3C6093F}">
      <dgm:prSet phldrT="[Tekst]"/>
      <dgm:spPr/>
      <dgm:t>
        <a:bodyPr/>
        <a:lstStyle/>
        <a:p>
          <a:endParaRPr lang="pl-PL" dirty="0"/>
        </a:p>
        <a:p>
          <a:r>
            <a:rPr lang="pl-PL" dirty="0"/>
            <a:t>Odparowanie wody</a:t>
          </a:r>
        </a:p>
        <a:p>
          <a:endParaRPr lang="pl-PL" dirty="0"/>
        </a:p>
        <a:p>
          <a:r>
            <a:rPr lang="pl-PL" dirty="0"/>
            <a:t>Tworzenie aerozoli</a:t>
          </a:r>
        </a:p>
      </dgm:t>
    </dgm:pt>
    <dgm:pt modelId="{68FD8F64-D829-4DFB-91E7-4CD41E67A779}" type="parTrans" cxnId="{177C7CE9-6134-4D5A-AB25-59C00A28BC5C}">
      <dgm:prSet/>
      <dgm:spPr/>
      <dgm:t>
        <a:bodyPr/>
        <a:lstStyle/>
        <a:p>
          <a:endParaRPr lang="pl-PL"/>
        </a:p>
      </dgm:t>
    </dgm:pt>
    <dgm:pt modelId="{0D7C45F8-C258-436D-98C4-C58915191F89}" type="sibTrans" cxnId="{177C7CE9-6134-4D5A-AB25-59C00A28BC5C}">
      <dgm:prSet/>
      <dgm:spPr/>
      <dgm:t>
        <a:bodyPr/>
        <a:lstStyle/>
        <a:p>
          <a:endParaRPr lang="pl-PL"/>
        </a:p>
      </dgm:t>
    </dgm:pt>
    <dgm:pt modelId="{C4D93D28-864B-4C30-AC44-56806941F649}">
      <dgm:prSet phldrT="[Tekst]"/>
      <dgm:spPr/>
      <dgm:t>
        <a:bodyPr/>
        <a:lstStyle/>
        <a:p>
          <a:endParaRPr lang="pl-PL" dirty="0"/>
        </a:p>
        <a:p>
          <a:r>
            <a:rPr lang="pl-PL" dirty="0"/>
            <a:t>Początek odgazowania</a:t>
          </a:r>
        </a:p>
        <a:p>
          <a:endParaRPr lang="pl-PL" dirty="0"/>
        </a:p>
        <a:p>
          <a:r>
            <a:rPr lang="pl-PL" dirty="0"/>
            <a:t>Wydzielanie części lotnych</a:t>
          </a:r>
        </a:p>
        <a:p>
          <a:r>
            <a:rPr lang="pl-PL" dirty="0"/>
            <a:t>Tworzenie gazozoli</a:t>
          </a:r>
        </a:p>
        <a:p>
          <a:r>
            <a:rPr lang="pl-PL" dirty="0"/>
            <a:t>Emisja pyłów</a:t>
          </a:r>
        </a:p>
      </dgm:t>
    </dgm:pt>
    <dgm:pt modelId="{DBF0D8AD-9CF1-4953-9017-065B488EF4D3}" type="parTrans" cxnId="{C80B5550-7A50-4142-BA32-B93ED724DD37}">
      <dgm:prSet/>
      <dgm:spPr/>
      <dgm:t>
        <a:bodyPr/>
        <a:lstStyle/>
        <a:p>
          <a:endParaRPr lang="pl-PL"/>
        </a:p>
      </dgm:t>
    </dgm:pt>
    <dgm:pt modelId="{DBCE8A96-94DA-4497-A4BD-0B0455EA97BE}" type="sibTrans" cxnId="{C80B5550-7A50-4142-BA32-B93ED724DD37}">
      <dgm:prSet/>
      <dgm:spPr/>
      <dgm:t>
        <a:bodyPr/>
        <a:lstStyle/>
        <a:p>
          <a:endParaRPr lang="pl-PL"/>
        </a:p>
      </dgm:t>
    </dgm:pt>
    <dgm:pt modelId="{34AAF0BC-248E-4E75-BB07-86858C78669C}">
      <dgm:prSet phldrT="[Tekst]"/>
      <dgm:spPr/>
      <dgm:t>
        <a:bodyPr/>
        <a:lstStyle/>
        <a:p>
          <a:endParaRPr lang="pl-PL" dirty="0"/>
        </a:p>
        <a:p>
          <a:r>
            <a:rPr lang="pl-PL" dirty="0"/>
            <a:t>Wypalanie węgla drzewnego</a:t>
          </a:r>
        </a:p>
      </dgm:t>
    </dgm:pt>
    <dgm:pt modelId="{E8E61DB3-78C2-4D32-BF46-92D5A405BC67}" type="parTrans" cxnId="{E6608CEA-81A4-4B7F-9DB2-5304750D0D81}">
      <dgm:prSet/>
      <dgm:spPr/>
      <dgm:t>
        <a:bodyPr/>
        <a:lstStyle/>
        <a:p>
          <a:endParaRPr lang="pl-PL"/>
        </a:p>
      </dgm:t>
    </dgm:pt>
    <dgm:pt modelId="{03BB8EDB-553C-4E18-B476-973589036F77}" type="sibTrans" cxnId="{E6608CEA-81A4-4B7F-9DB2-5304750D0D81}">
      <dgm:prSet/>
      <dgm:spPr/>
      <dgm:t>
        <a:bodyPr/>
        <a:lstStyle/>
        <a:p>
          <a:endParaRPr lang="pl-PL"/>
        </a:p>
      </dgm:t>
    </dgm:pt>
    <dgm:pt modelId="{A0921889-0C0B-42C6-9F11-C3A37CF08ADD}">
      <dgm:prSet phldrT="[Tekst]"/>
      <dgm:spPr/>
      <dgm:t>
        <a:bodyPr/>
        <a:lstStyle/>
        <a:p>
          <a:endParaRPr lang="pl-PL" dirty="0"/>
        </a:p>
        <a:p>
          <a:r>
            <a:rPr lang="pl-PL" dirty="0"/>
            <a:t>Zapłon gazów</a:t>
          </a:r>
        </a:p>
      </dgm:t>
    </dgm:pt>
    <dgm:pt modelId="{2BD7A8A4-4533-422A-B64C-B2D0DAE6E2B5}" type="parTrans" cxnId="{2672773B-D49C-454A-9F77-EEA60EC5243B}">
      <dgm:prSet/>
      <dgm:spPr/>
      <dgm:t>
        <a:bodyPr/>
        <a:lstStyle/>
        <a:p>
          <a:endParaRPr lang="pl-PL"/>
        </a:p>
      </dgm:t>
    </dgm:pt>
    <dgm:pt modelId="{7C9952D9-5FD4-4BF5-B475-A28E78694146}" type="sibTrans" cxnId="{2672773B-D49C-454A-9F77-EEA60EC5243B}">
      <dgm:prSet/>
      <dgm:spPr/>
      <dgm:t>
        <a:bodyPr/>
        <a:lstStyle/>
        <a:p>
          <a:endParaRPr lang="pl-PL"/>
        </a:p>
      </dgm:t>
    </dgm:pt>
    <dgm:pt modelId="{7985D1F2-5743-4F94-B25A-ABBAB8ADE4CE}">
      <dgm:prSet phldrT="[Tekst]"/>
      <dgm:spPr/>
      <dgm:t>
        <a:bodyPr/>
        <a:lstStyle/>
        <a:p>
          <a:endParaRPr lang="pl-PL" dirty="0"/>
        </a:p>
        <a:p>
          <a:r>
            <a:rPr lang="pl-PL" dirty="0"/>
            <a:t>Spalanie gazu drzewnego</a:t>
          </a:r>
        </a:p>
      </dgm:t>
    </dgm:pt>
    <dgm:pt modelId="{B74560C7-00F3-4045-A506-34BC626BF799}" type="parTrans" cxnId="{A11A77AD-F02B-4DDE-B4A2-C1D7847A9D5B}">
      <dgm:prSet/>
      <dgm:spPr/>
      <dgm:t>
        <a:bodyPr/>
        <a:lstStyle/>
        <a:p>
          <a:endParaRPr lang="pl-PL"/>
        </a:p>
      </dgm:t>
    </dgm:pt>
    <dgm:pt modelId="{9E153396-5B14-47ED-AE55-48FC9D3FFBC5}" type="sibTrans" cxnId="{A11A77AD-F02B-4DDE-B4A2-C1D7847A9D5B}">
      <dgm:prSet/>
      <dgm:spPr/>
      <dgm:t>
        <a:bodyPr/>
        <a:lstStyle/>
        <a:p>
          <a:endParaRPr lang="pl-PL"/>
        </a:p>
      </dgm:t>
    </dgm:pt>
    <dgm:pt modelId="{D75676F1-5911-469F-8041-0D6571ED1949}" type="pres">
      <dgm:prSet presAssocID="{C64467A5-EFA1-480A-91D6-D39F38F17070}" presName="Name0" presStyleCnt="0">
        <dgm:presLayoutVars>
          <dgm:dir/>
          <dgm:resizeHandles val="exact"/>
        </dgm:presLayoutVars>
      </dgm:prSet>
      <dgm:spPr/>
    </dgm:pt>
    <dgm:pt modelId="{4DB8F4C5-AD8F-4C76-9648-FE3AAC0C8C0A}" type="pres">
      <dgm:prSet presAssocID="{C64467A5-EFA1-480A-91D6-D39F38F17070}" presName="bkgdShp" presStyleLbl="alignAccFollowNode1" presStyleIdx="0" presStyleCnt="1"/>
      <dgm:spPr/>
    </dgm:pt>
    <dgm:pt modelId="{FEBDEE3E-F3CA-402B-B8AF-F2C2737166EE}" type="pres">
      <dgm:prSet presAssocID="{C64467A5-EFA1-480A-91D6-D39F38F17070}" presName="linComp" presStyleCnt="0"/>
      <dgm:spPr/>
    </dgm:pt>
    <dgm:pt modelId="{6788599C-9C0B-4D2E-B267-9FA6C479CA01}" type="pres">
      <dgm:prSet presAssocID="{853E0BD8-5B28-476E-A2F7-5D02C385ABE0}" presName="compNode" presStyleCnt="0"/>
      <dgm:spPr/>
    </dgm:pt>
    <dgm:pt modelId="{503836F8-2EE1-43F6-BCF5-1533146CF25E}" type="pres">
      <dgm:prSet presAssocID="{853E0BD8-5B28-476E-A2F7-5D02C385ABE0}" presName="node" presStyleLbl="node1" presStyleIdx="0" presStyleCnt="6">
        <dgm:presLayoutVars>
          <dgm:bulletEnabled val="1"/>
        </dgm:presLayoutVars>
      </dgm:prSet>
      <dgm:spPr/>
      <dgm:t>
        <a:bodyPr/>
        <a:lstStyle/>
        <a:p>
          <a:endParaRPr lang="pl-PL"/>
        </a:p>
      </dgm:t>
    </dgm:pt>
    <dgm:pt modelId="{667B9253-B324-4FFF-9965-817342A50F5F}" type="pres">
      <dgm:prSet presAssocID="{853E0BD8-5B28-476E-A2F7-5D02C385ABE0}" presName="invisiNode" presStyleLbl="node1" presStyleIdx="0" presStyleCnt="6"/>
      <dgm:spPr/>
    </dgm:pt>
    <dgm:pt modelId="{9F547425-9E64-4759-B5BB-37D5166087C4}" type="pres">
      <dgm:prSet presAssocID="{853E0BD8-5B28-476E-A2F7-5D02C385ABE0}" presName="imagNode" presStyleLbl="fgImgPlace1" presStyleIdx="0" presStyleCnt="6"/>
      <dgm:spPr>
        <a:solidFill>
          <a:schemeClr val="tx1">
            <a:lumMod val="20000"/>
            <a:lumOff val="80000"/>
          </a:schemeClr>
        </a:solidFill>
      </dgm:spPr>
    </dgm:pt>
    <dgm:pt modelId="{E999DE08-36EC-49C9-B447-5D4EC5C8F325}" type="pres">
      <dgm:prSet presAssocID="{688E2D9D-620C-43F1-8702-A39C150F12E3}" presName="sibTrans" presStyleLbl="sibTrans2D1" presStyleIdx="0" presStyleCnt="0"/>
      <dgm:spPr/>
      <dgm:t>
        <a:bodyPr/>
        <a:lstStyle/>
        <a:p>
          <a:endParaRPr lang="pl-PL"/>
        </a:p>
      </dgm:t>
    </dgm:pt>
    <dgm:pt modelId="{D0BA40B9-BEAA-4CED-8D57-31DCFE700F18}" type="pres">
      <dgm:prSet presAssocID="{2C117A57-A9A8-49BD-A192-0CE1F3C6093F}" presName="compNode" presStyleCnt="0"/>
      <dgm:spPr/>
    </dgm:pt>
    <dgm:pt modelId="{A3BBEF16-93C8-42DD-B4FC-32FA54C5B1C6}" type="pres">
      <dgm:prSet presAssocID="{2C117A57-A9A8-49BD-A192-0CE1F3C6093F}" presName="node" presStyleLbl="node1" presStyleIdx="1" presStyleCnt="6">
        <dgm:presLayoutVars>
          <dgm:bulletEnabled val="1"/>
        </dgm:presLayoutVars>
      </dgm:prSet>
      <dgm:spPr/>
      <dgm:t>
        <a:bodyPr/>
        <a:lstStyle/>
        <a:p>
          <a:endParaRPr lang="pl-PL"/>
        </a:p>
      </dgm:t>
    </dgm:pt>
    <dgm:pt modelId="{F7B60E38-96E1-442B-9006-A501095DF7EE}" type="pres">
      <dgm:prSet presAssocID="{2C117A57-A9A8-49BD-A192-0CE1F3C6093F}" presName="invisiNode" presStyleLbl="node1" presStyleIdx="1" presStyleCnt="6"/>
      <dgm:spPr/>
    </dgm:pt>
    <dgm:pt modelId="{EA190673-717D-468D-8277-14C79859A67E}" type="pres">
      <dgm:prSet presAssocID="{2C117A57-A9A8-49BD-A192-0CE1F3C6093F}" presName="imagNode" presStyleLbl="fgImgPlace1" presStyleIdx="1" presStyleCnt="6"/>
      <dgm:spPr>
        <a:solidFill>
          <a:schemeClr val="tx1">
            <a:lumMod val="20000"/>
            <a:lumOff val="80000"/>
          </a:schemeClr>
        </a:solidFill>
      </dgm:spPr>
    </dgm:pt>
    <dgm:pt modelId="{E2C5998E-30FB-48E9-945B-6DB307C654DC}" type="pres">
      <dgm:prSet presAssocID="{0D7C45F8-C258-436D-98C4-C58915191F89}" presName="sibTrans" presStyleLbl="sibTrans2D1" presStyleIdx="0" presStyleCnt="0"/>
      <dgm:spPr/>
      <dgm:t>
        <a:bodyPr/>
        <a:lstStyle/>
        <a:p>
          <a:endParaRPr lang="pl-PL"/>
        </a:p>
      </dgm:t>
    </dgm:pt>
    <dgm:pt modelId="{233B6414-A917-4C96-BB38-AB1182DBC7EC}" type="pres">
      <dgm:prSet presAssocID="{C4D93D28-864B-4C30-AC44-56806941F649}" presName="compNode" presStyleCnt="0"/>
      <dgm:spPr/>
    </dgm:pt>
    <dgm:pt modelId="{B38B4DBC-BE70-400F-8D85-9C2FA89272B7}" type="pres">
      <dgm:prSet presAssocID="{C4D93D28-864B-4C30-AC44-56806941F649}" presName="node" presStyleLbl="node1" presStyleIdx="2" presStyleCnt="6">
        <dgm:presLayoutVars>
          <dgm:bulletEnabled val="1"/>
        </dgm:presLayoutVars>
      </dgm:prSet>
      <dgm:spPr/>
      <dgm:t>
        <a:bodyPr/>
        <a:lstStyle/>
        <a:p>
          <a:endParaRPr lang="pl-PL"/>
        </a:p>
      </dgm:t>
    </dgm:pt>
    <dgm:pt modelId="{E03FFD1A-1D42-4EE5-B552-2E8893EE8D02}" type="pres">
      <dgm:prSet presAssocID="{C4D93D28-864B-4C30-AC44-56806941F649}" presName="invisiNode" presStyleLbl="node1" presStyleIdx="2" presStyleCnt="6"/>
      <dgm:spPr/>
    </dgm:pt>
    <dgm:pt modelId="{4328FE86-1338-4712-B021-5B8591A764D4}" type="pres">
      <dgm:prSet presAssocID="{C4D93D28-864B-4C30-AC44-56806941F649}" presName="imagNode" presStyleLbl="fgImgPlace1" presStyleIdx="2" presStyleCnt="6"/>
      <dgm:spPr>
        <a:solidFill>
          <a:schemeClr val="tx1">
            <a:lumMod val="20000"/>
            <a:lumOff val="80000"/>
          </a:schemeClr>
        </a:solidFill>
      </dgm:spPr>
    </dgm:pt>
    <dgm:pt modelId="{F057166B-D6FD-4DB1-811A-788D24877306}" type="pres">
      <dgm:prSet presAssocID="{DBCE8A96-94DA-4497-A4BD-0B0455EA97BE}" presName="sibTrans" presStyleLbl="sibTrans2D1" presStyleIdx="0" presStyleCnt="0"/>
      <dgm:spPr/>
      <dgm:t>
        <a:bodyPr/>
        <a:lstStyle/>
        <a:p>
          <a:endParaRPr lang="pl-PL"/>
        </a:p>
      </dgm:t>
    </dgm:pt>
    <dgm:pt modelId="{5BBED607-866A-4A69-AEF9-1FE490AE5071}" type="pres">
      <dgm:prSet presAssocID="{A0921889-0C0B-42C6-9F11-C3A37CF08ADD}" presName="compNode" presStyleCnt="0"/>
      <dgm:spPr/>
    </dgm:pt>
    <dgm:pt modelId="{5D46B5B4-A2B1-4C78-BFC9-297386C4AA54}" type="pres">
      <dgm:prSet presAssocID="{A0921889-0C0B-42C6-9F11-C3A37CF08ADD}" presName="node" presStyleLbl="node1" presStyleIdx="3" presStyleCnt="6">
        <dgm:presLayoutVars>
          <dgm:bulletEnabled val="1"/>
        </dgm:presLayoutVars>
      </dgm:prSet>
      <dgm:spPr/>
      <dgm:t>
        <a:bodyPr/>
        <a:lstStyle/>
        <a:p>
          <a:endParaRPr lang="pl-PL"/>
        </a:p>
      </dgm:t>
    </dgm:pt>
    <dgm:pt modelId="{5A790654-F8B2-4D68-A78C-C41BCD4239B5}" type="pres">
      <dgm:prSet presAssocID="{A0921889-0C0B-42C6-9F11-C3A37CF08ADD}" presName="invisiNode" presStyleLbl="node1" presStyleIdx="3" presStyleCnt="6"/>
      <dgm:spPr/>
    </dgm:pt>
    <dgm:pt modelId="{8B87C8E8-DC8B-4F53-B7DC-9BD6A9B14CE6}" type="pres">
      <dgm:prSet presAssocID="{A0921889-0C0B-42C6-9F11-C3A37CF08ADD}" presName="imagNode" presStyleLbl="fgImgPlace1" presStyleIdx="3" presStyleCnt="6"/>
      <dgm:spPr>
        <a:solidFill>
          <a:schemeClr val="tx1">
            <a:lumMod val="20000"/>
            <a:lumOff val="80000"/>
          </a:schemeClr>
        </a:solidFill>
      </dgm:spPr>
    </dgm:pt>
    <dgm:pt modelId="{D1F5AD55-2016-4F27-A843-AFAE96C2977F}" type="pres">
      <dgm:prSet presAssocID="{7C9952D9-5FD4-4BF5-B475-A28E78694146}" presName="sibTrans" presStyleLbl="sibTrans2D1" presStyleIdx="0" presStyleCnt="0"/>
      <dgm:spPr/>
      <dgm:t>
        <a:bodyPr/>
        <a:lstStyle/>
        <a:p>
          <a:endParaRPr lang="pl-PL"/>
        </a:p>
      </dgm:t>
    </dgm:pt>
    <dgm:pt modelId="{FD595C30-50E8-4BA0-A2FF-2ED30B2C0FD0}" type="pres">
      <dgm:prSet presAssocID="{7985D1F2-5743-4F94-B25A-ABBAB8ADE4CE}" presName="compNode" presStyleCnt="0"/>
      <dgm:spPr/>
    </dgm:pt>
    <dgm:pt modelId="{A22181EF-C90D-4081-8E88-CFF3895A0C97}" type="pres">
      <dgm:prSet presAssocID="{7985D1F2-5743-4F94-B25A-ABBAB8ADE4CE}" presName="node" presStyleLbl="node1" presStyleIdx="4" presStyleCnt="6">
        <dgm:presLayoutVars>
          <dgm:bulletEnabled val="1"/>
        </dgm:presLayoutVars>
      </dgm:prSet>
      <dgm:spPr/>
      <dgm:t>
        <a:bodyPr/>
        <a:lstStyle/>
        <a:p>
          <a:endParaRPr lang="pl-PL"/>
        </a:p>
      </dgm:t>
    </dgm:pt>
    <dgm:pt modelId="{59C67D7D-A6FD-4CC5-A42D-46D519E02C90}" type="pres">
      <dgm:prSet presAssocID="{7985D1F2-5743-4F94-B25A-ABBAB8ADE4CE}" presName="invisiNode" presStyleLbl="node1" presStyleIdx="4" presStyleCnt="6"/>
      <dgm:spPr/>
    </dgm:pt>
    <dgm:pt modelId="{84B5A0E1-F977-49E9-A44C-85B783CD2478}" type="pres">
      <dgm:prSet presAssocID="{7985D1F2-5743-4F94-B25A-ABBAB8ADE4CE}" presName="imagNode" presStyleLbl="fgImgPlace1" presStyleIdx="4" presStyleCnt="6"/>
      <dgm:spPr>
        <a:solidFill>
          <a:schemeClr val="tx1">
            <a:lumMod val="20000"/>
            <a:lumOff val="80000"/>
          </a:schemeClr>
        </a:solidFill>
      </dgm:spPr>
    </dgm:pt>
    <dgm:pt modelId="{4D1F3B81-7446-42A9-AFCD-BA728F793078}" type="pres">
      <dgm:prSet presAssocID="{9E153396-5B14-47ED-AE55-48FC9D3FFBC5}" presName="sibTrans" presStyleLbl="sibTrans2D1" presStyleIdx="0" presStyleCnt="0"/>
      <dgm:spPr/>
      <dgm:t>
        <a:bodyPr/>
        <a:lstStyle/>
        <a:p>
          <a:endParaRPr lang="pl-PL"/>
        </a:p>
      </dgm:t>
    </dgm:pt>
    <dgm:pt modelId="{EE91959D-4678-41B1-B7DB-AB740350F3CA}" type="pres">
      <dgm:prSet presAssocID="{34AAF0BC-248E-4E75-BB07-86858C78669C}" presName="compNode" presStyleCnt="0"/>
      <dgm:spPr/>
    </dgm:pt>
    <dgm:pt modelId="{80F402B3-B0CE-4D0E-BFDD-B5E1D055B85D}" type="pres">
      <dgm:prSet presAssocID="{34AAF0BC-248E-4E75-BB07-86858C78669C}" presName="node" presStyleLbl="node1" presStyleIdx="5" presStyleCnt="6">
        <dgm:presLayoutVars>
          <dgm:bulletEnabled val="1"/>
        </dgm:presLayoutVars>
      </dgm:prSet>
      <dgm:spPr/>
      <dgm:t>
        <a:bodyPr/>
        <a:lstStyle/>
        <a:p>
          <a:endParaRPr lang="pl-PL"/>
        </a:p>
      </dgm:t>
    </dgm:pt>
    <dgm:pt modelId="{01FC25D4-D5B9-4677-A816-57A23C347AFF}" type="pres">
      <dgm:prSet presAssocID="{34AAF0BC-248E-4E75-BB07-86858C78669C}" presName="invisiNode" presStyleLbl="node1" presStyleIdx="5" presStyleCnt="6"/>
      <dgm:spPr/>
    </dgm:pt>
    <dgm:pt modelId="{31938926-80F8-42CA-A837-1BFF63699E52}" type="pres">
      <dgm:prSet presAssocID="{34AAF0BC-248E-4E75-BB07-86858C78669C}" presName="imagNode" presStyleLbl="fgImgPlace1" presStyleIdx="5" presStyleCnt="6"/>
      <dgm:spPr>
        <a:solidFill>
          <a:schemeClr val="tx1">
            <a:lumMod val="20000"/>
            <a:lumOff val="80000"/>
          </a:schemeClr>
        </a:solidFill>
      </dgm:spPr>
    </dgm:pt>
  </dgm:ptLst>
  <dgm:cxnLst>
    <dgm:cxn modelId="{E6608CEA-81A4-4B7F-9DB2-5304750D0D81}" srcId="{C64467A5-EFA1-480A-91D6-D39F38F17070}" destId="{34AAF0BC-248E-4E75-BB07-86858C78669C}" srcOrd="5" destOrd="0" parTransId="{E8E61DB3-78C2-4D32-BF46-92D5A405BC67}" sibTransId="{03BB8EDB-553C-4E18-B476-973589036F77}"/>
    <dgm:cxn modelId="{4B36E772-4462-4BE7-8264-07570CB6D601}" type="presOf" srcId="{7985D1F2-5743-4F94-B25A-ABBAB8ADE4CE}" destId="{A22181EF-C90D-4081-8E88-CFF3895A0C97}" srcOrd="0" destOrd="0" presId="urn:microsoft.com/office/officeart/2005/8/layout/pList2"/>
    <dgm:cxn modelId="{A11A77AD-F02B-4DDE-B4A2-C1D7847A9D5B}" srcId="{C64467A5-EFA1-480A-91D6-D39F38F17070}" destId="{7985D1F2-5743-4F94-B25A-ABBAB8ADE4CE}" srcOrd="4" destOrd="0" parTransId="{B74560C7-00F3-4045-A506-34BC626BF799}" sibTransId="{9E153396-5B14-47ED-AE55-48FC9D3FFBC5}"/>
    <dgm:cxn modelId="{F5732DD7-35F4-4A41-9727-A5C03B379EF3}" type="presOf" srcId="{2C117A57-A9A8-49BD-A192-0CE1F3C6093F}" destId="{A3BBEF16-93C8-42DD-B4FC-32FA54C5B1C6}" srcOrd="0" destOrd="0" presId="urn:microsoft.com/office/officeart/2005/8/layout/pList2"/>
    <dgm:cxn modelId="{177C7CE9-6134-4D5A-AB25-59C00A28BC5C}" srcId="{C64467A5-EFA1-480A-91D6-D39F38F17070}" destId="{2C117A57-A9A8-49BD-A192-0CE1F3C6093F}" srcOrd="1" destOrd="0" parTransId="{68FD8F64-D829-4DFB-91E7-4CD41E67A779}" sibTransId="{0D7C45F8-C258-436D-98C4-C58915191F89}"/>
    <dgm:cxn modelId="{C80B5550-7A50-4142-BA32-B93ED724DD37}" srcId="{C64467A5-EFA1-480A-91D6-D39F38F17070}" destId="{C4D93D28-864B-4C30-AC44-56806941F649}" srcOrd="2" destOrd="0" parTransId="{DBF0D8AD-9CF1-4953-9017-065B488EF4D3}" sibTransId="{DBCE8A96-94DA-4497-A4BD-0B0455EA97BE}"/>
    <dgm:cxn modelId="{6C14A6CC-2E60-4135-A2C8-6CF4541E298A}" type="presOf" srcId="{0D7C45F8-C258-436D-98C4-C58915191F89}" destId="{E2C5998E-30FB-48E9-945B-6DB307C654DC}" srcOrd="0" destOrd="0" presId="urn:microsoft.com/office/officeart/2005/8/layout/pList2"/>
    <dgm:cxn modelId="{52E28AEF-7BB3-4146-8FF0-50F93077960B}" type="presOf" srcId="{9E153396-5B14-47ED-AE55-48FC9D3FFBC5}" destId="{4D1F3B81-7446-42A9-AFCD-BA728F793078}" srcOrd="0" destOrd="0" presId="urn:microsoft.com/office/officeart/2005/8/layout/pList2"/>
    <dgm:cxn modelId="{20486A9E-3BDD-49CE-AE65-6134836C454E}" type="presOf" srcId="{853E0BD8-5B28-476E-A2F7-5D02C385ABE0}" destId="{503836F8-2EE1-43F6-BCF5-1533146CF25E}" srcOrd="0" destOrd="0" presId="urn:microsoft.com/office/officeart/2005/8/layout/pList2"/>
    <dgm:cxn modelId="{30D9CA89-566B-4398-8AE2-0F7AD86E9E84}" type="presOf" srcId="{DBCE8A96-94DA-4497-A4BD-0B0455EA97BE}" destId="{F057166B-D6FD-4DB1-811A-788D24877306}" srcOrd="0" destOrd="0" presId="urn:microsoft.com/office/officeart/2005/8/layout/pList2"/>
    <dgm:cxn modelId="{EEBE4405-5F21-4677-AB95-2FF0A9662CEE}" type="presOf" srcId="{688E2D9D-620C-43F1-8702-A39C150F12E3}" destId="{E999DE08-36EC-49C9-B447-5D4EC5C8F325}" srcOrd="0" destOrd="0" presId="urn:microsoft.com/office/officeart/2005/8/layout/pList2"/>
    <dgm:cxn modelId="{36F4935A-DBD9-47BC-B680-ACE0460CD3C1}" type="presOf" srcId="{34AAF0BC-248E-4E75-BB07-86858C78669C}" destId="{80F402B3-B0CE-4D0E-BFDD-B5E1D055B85D}" srcOrd="0" destOrd="0" presId="urn:microsoft.com/office/officeart/2005/8/layout/pList2"/>
    <dgm:cxn modelId="{2672773B-D49C-454A-9F77-EEA60EC5243B}" srcId="{C64467A5-EFA1-480A-91D6-D39F38F17070}" destId="{A0921889-0C0B-42C6-9F11-C3A37CF08ADD}" srcOrd="3" destOrd="0" parTransId="{2BD7A8A4-4533-422A-B64C-B2D0DAE6E2B5}" sibTransId="{7C9952D9-5FD4-4BF5-B475-A28E78694146}"/>
    <dgm:cxn modelId="{9D531B76-ECDD-47CD-BC46-889F2F47E5B4}" type="presOf" srcId="{7C9952D9-5FD4-4BF5-B475-A28E78694146}" destId="{D1F5AD55-2016-4F27-A843-AFAE96C2977F}" srcOrd="0" destOrd="0" presId="urn:microsoft.com/office/officeart/2005/8/layout/pList2"/>
    <dgm:cxn modelId="{C155A190-C6C3-41FB-8BF4-25EF9DA573E2}" type="presOf" srcId="{C64467A5-EFA1-480A-91D6-D39F38F17070}" destId="{D75676F1-5911-469F-8041-0D6571ED1949}" srcOrd="0" destOrd="0" presId="urn:microsoft.com/office/officeart/2005/8/layout/pList2"/>
    <dgm:cxn modelId="{267BAB47-54C4-476B-BE22-9ADC933DDE39}" type="presOf" srcId="{C4D93D28-864B-4C30-AC44-56806941F649}" destId="{B38B4DBC-BE70-400F-8D85-9C2FA89272B7}" srcOrd="0" destOrd="0" presId="urn:microsoft.com/office/officeart/2005/8/layout/pList2"/>
    <dgm:cxn modelId="{FF8C2DF8-FAFA-4590-A17B-900099E04736}" type="presOf" srcId="{A0921889-0C0B-42C6-9F11-C3A37CF08ADD}" destId="{5D46B5B4-A2B1-4C78-BFC9-297386C4AA54}" srcOrd="0" destOrd="0" presId="urn:microsoft.com/office/officeart/2005/8/layout/pList2"/>
    <dgm:cxn modelId="{06DCB860-ED1B-43FC-AF9B-36BAF0D0B4A0}" srcId="{C64467A5-EFA1-480A-91D6-D39F38F17070}" destId="{853E0BD8-5B28-476E-A2F7-5D02C385ABE0}" srcOrd="0" destOrd="0" parTransId="{9C9ECF98-0C42-4BBF-9C86-D838B6C39E49}" sibTransId="{688E2D9D-620C-43F1-8702-A39C150F12E3}"/>
    <dgm:cxn modelId="{52A3DBCB-0283-48CA-A011-4883671CCD64}" type="presParOf" srcId="{D75676F1-5911-469F-8041-0D6571ED1949}" destId="{4DB8F4C5-AD8F-4C76-9648-FE3AAC0C8C0A}" srcOrd="0" destOrd="0" presId="urn:microsoft.com/office/officeart/2005/8/layout/pList2"/>
    <dgm:cxn modelId="{1FF00134-4980-4C1D-8882-D2529C3862E8}" type="presParOf" srcId="{D75676F1-5911-469F-8041-0D6571ED1949}" destId="{FEBDEE3E-F3CA-402B-B8AF-F2C2737166EE}" srcOrd="1" destOrd="0" presId="urn:microsoft.com/office/officeart/2005/8/layout/pList2"/>
    <dgm:cxn modelId="{900B0A51-2AA0-47C7-855F-D6F1B98107FE}" type="presParOf" srcId="{FEBDEE3E-F3CA-402B-B8AF-F2C2737166EE}" destId="{6788599C-9C0B-4D2E-B267-9FA6C479CA01}" srcOrd="0" destOrd="0" presId="urn:microsoft.com/office/officeart/2005/8/layout/pList2"/>
    <dgm:cxn modelId="{3B6EDDFB-D04F-43BB-A4B8-3EA0FE6DCFDB}" type="presParOf" srcId="{6788599C-9C0B-4D2E-B267-9FA6C479CA01}" destId="{503836F8-2EE1-43F6-BCF5-1533146CF25E}" srcOrd="0" destOrd="0" presId="urn:microsoft.com/office/officeart/2005/8/layout/pList2"/>
    <dgm:cxn modelId="{983F69FB-D4AE-474D-93B5-16EDB5D63A68}" type="presParOf" srcId="{6788599C-9C0B-4D2E-B267-9FA6C479CA01}" destId="{667B9253-B324-4FFF-9965-817342A50F5F}" srcOrd="1" destOrd="0" presId="urn:microsoft.com/office/officeart/2005/8/layout/pList2"/>
    <dgm:cxn modelId="{6C06B44E-D001-48BF-AEC7-66D268FB3018}" type="presParOf" srcId="{6788599C-9C0B-4D2E-B267-9FA6C479CA01}" destId="{9F547425-9E64-4759-B5BB-37D5166087C4}" srcOrd="2" destOrd="0" presId="urn:microsoft.com/office/officeart/2005/8/layout/pList2"/>
    <dgm:cxn modelId="{E35A45C3-207E-49C1-BD7B-78A1D1A59739}" type="presParOf" srcId="{FEBDEE3E-F3CA-402B-B8AF-F2C2737166EE}" destId="{E999DE08-36EC-49C9-B447-5D4EC5C8F325}" srcOrd="1" destOrd="0" presId="urn:microsoft.com/office/officeart/2005/8/layout/pList2"/>
    <dgm:cxn modelId="{1AFD7B41-8B0A-487F-B3A4-3E9CDF1DB27A}" type="presParOf" srcId="{FEBDEE3E-F3CA-402B-B8AF-F2C2737166EE}" destId="{D0BA40B9-BEAA-4CED-8D57-31DCFE700F18}" srcOrd="2" destOrd="0" presId="urn:microsoft.com/office/officeart/2005/8/layout/pList2"/>
    <dgm:cxn modelId="{30E87C3F-66CC-4CA0-A8F5-E14A87E6C8BA}" type="presParOf" srcId="{D0BA40B9-BEAA-4CED-8D57-31DCFE700F18}" destId="{A3BBEF16-93C8-42DD-B4FC-32FA54C5B1C6}" srcOrd="0" destOrd="0" presId="urn:microsoft.com/office/officeart/2005/8/layout/pList2"/>
    <dgm:cxn modelId="{C8BD4B77-07A7-4B57-A614-1EB88C5351F6}" type="presParOf" srcId="{D0BA40B9-BEAA-4CED-8D57-31DCFE700F18}" destId="{F7B60E38-96E1-442B-9006-A501095DF7EE}" srcOrd="1" destOrd="0" presId="urn:microsoft.com/office/officeart/2005/8/layout/pList2"/>
    <dgm:cxn modelId="{1D1DED72-B3E9-4FF1-9F51-FF5D7DFD0C83}" type="presParOf" srcId="{D0BA40B9-BEAA-4CED-8D57-31DCFE700F18}" destId="{EA190673-717D-468D-8277-14C79859A67E}" srcOrd="2" destOrd="0" presId="urn:microsoft.com/office/officeart/2005/8/layout/pList2"/>
    <dgm:cxn modelId="{98385BFD-7DC3-4486-8B1C-B356390C3D8F}" type="presParOf" srcId="{FEBDEE3E-F3CA-402B-B8AF-F2C2737166EE}" destId="{E2C5998E-30FB-48E9-945B-6DB307C654DC}" srcOrd="3" destOrd="0" presId="urn:microsoft.com/office/officeart/2005/8/layout/pList2"/>
    <dgm:cxn modelId="{AE993DCC-6E0D-45FA-A97C-87F5A1DBC180}" type="presParOf" srcId="{FEBDEE3E-F3CA-402B-B8AF-F2C2737166EE}" destId="{233B6414-A917-4C96-BB38-AB1182DBC7EC}" srcOrd="4" destOrd="0" presId="urn:microsoft.com/office/officeart/2005/8/layout/pList2"/>
    <dgm:cxn modelId="{E6D167D5-E418-4E47-9942-4FB8217D6F43}" type="presParOf" srcId="{233B6414-A917-4C96-BB38-AB1182DBC7EC}" destId="{B38B4DBC-BE70-400F-8D85-9C2FA89272B7}" srcOrd="0" destOrd="0" presId="urn:microsoft.com/office/officeart/2005/8/layout/pList2"/>
    <dgm:cxn modelId="{325B6FC6-1967-4622-A9CE-E8C49CF8D5A7}" type="presParOf" srcId="{233B6414-A917-4C96-BB38-AB1182DBC7EC}" destId="{E03FFD1A-1D42-4EE5-B552-2E8893EE8D02}" srcOrd="1" destOrd="0" presId="urn:microsoft.com/office/officeart/2005/8/layout/pList2"/>
    <dgm:cxn modelId="{E19EEA46-64B0-4D94-8239-BF6AD693E7AF}" type="presParOf" srcId="{233B6414-A917-4C96-BB38-AB1182DBC7EC}" destId="{4328FE86-1338-4712-B021-5B8591A764D4}" srcOrd="2" destOrd="0" presId="urn:microsoft.com/office/officeart/2005/8/layout/pList2"/>
    <dgm:cxn modelId="{1E05AB84-7DBF-4541-92C3-ABA6BC75461D}" type="presParOf" srcId="{FEBDEE3E-F3CA-402B-B8AF-F2C2737166EE}" destId="{F057166B-D6FD-4DB1-811A-788D24877306}" srcOrd="5" destOrd="0" presId="urn:microsoft.com/office/officeart/2005/8/layout/pList2"/>
    <dgm:cxn modelId="{59EBDF05-8E90-4E46-B80F-C4D79DD88992}" type="presParOf" srcId="{FEBDEE3E-F3CA-402B-B8AF-F2C2737166EE}" destId="{5BBED607-866A-4A69-AEF9-1FE490AE5071}" srcOrd="6" destOrd="0" presId="urn:microsoft.com/office/officeart/2005/8/layout/pList2"/>
    <dgm:cxn modelId="{8BA6EA83-448D-4C5D-BE8B-5F7147BCD3A0}" type="presParOf" srcId="{5BBED607-866A-4A69-AEF9-1FE490AE5071}" destId="{5D46B5B4-A2B1-4C78-BFC9-297386C4AA54}" srcOrd="0" destOrd="0" presId="urn:microsoft.com/office/officeart/2005/8/layout/pList2"/>
    <dgm:cxn modelId="{D3E22E42-269A-4857-8957-3D1ECAA199F9}" type="presParOf" srcId="{5BBED607-866A-4A69-AEF9-1FE490AE5071}" destId="{5A790654-F8B2-4D68-A78C-C41BCD4239B5}" srcOrd="1" destOrd="0" presId="urn:microsoft.com/office/officeart/2005/8/layout/pList2"/>
    <dgm:cxn modelId="{4A0A2394-58B3-4894-8FD4-FC80FD905C82}" type="presParOf" srcId="{5BBED607-866A-4A69-AEF9-1FE490AE5071}" destId="{8B87C8E8-DC8B-4F53-B7DC-9BD6A9B14CE6}" srcOrd="2" destOrd="0" presId="urn:microsoft.com/office/officeart/2005/8/layout/pList2"/>
    <dgm:cxn modelId="{DC8FD2C6-C394-4AB9-B89E-8C45EF893D06}" type="presParOf" srcId="{FEBDEE3E-F3CA-402B-B8AF-F2C2737166EE}" destId="{D1F5AD55-2016-4F27-A843-AFAE96C2977F}" srcOrd="7" destOrd="0" presId="urn:microsoft.com/office/officeart/2005/8/layout/pList2"/>
    <dgm:cxn modelId="{382C1324-D24A-4D55-A3FC-4CA6D0F357FC}" type="presParOf" srcId="{FEBDEE3E-F3CA-402B-B8AF-F2C2737166EE}" destId="{FD595C30-50E8-4BA0-A2FF-2ED30B2C0FD0}" srcOrd="8" destOrd="0" presId="urn:microsoft.com/office/officeart/2005/8/layout/pList2"/>
    <dgm:cxn modelId="{257DDEC0-108F-44B8-8DBA-C5B0C0A2B21E}" type="presParOf" srcId="{FD595C30-50E8-4BA0-A2FF-2ED30B2C0FD0}" destId="{A22181EF-C90D-4081-8E88-CFF3895A0C97}" srcOrd="0" destOrd="0" presId="urn:microsoft.com/office/officeart/2005/8/layout/pList2"/>
    <dgm:cxn modelId="{7D648EDA-2687-4211-A9E6-AB211EB7507D}" type="presParOf" srcId="{FD595C30-50E8-4BA0-A2FF-2ED30B2C0FD0}" destId="{59C67D7D-A6FD-4CC5-A42D-46D519E02C90}" srcOrd="1" destOrd="0" presId="urn:microsoft.com/office/officeart/2005/8/layout/pList2"/>
    <dgm:cxn modelId="{CBE0B5CF-23AB-4036-A5D1-A1BD4A3E8F3E}" type="presParOf" srcId="{FD595C30-50E8-4BA0-A2FF-2ED30B2C0FD0}" destId="{84B5A0E1-F977-49E9-A44C-85B783CD2478}" srcOrd="2" destOrd="0" presId="urn:microsoft.com/office/officeart/2005/8/layout/pList2"/>
    <dgm:cxn modelId="{E5E5D54C-8789-45EF-8251-9596A08AEECC}" type="presParOf" srcId="{FEBDEE3E-F3CA-402B-B8AF-F2C2737166EE}" destId="{4D1F3B81-7446-42A9-AFCD-BA728F793078}" srcOrd="9" destOrd="0" presId="urn:microsoft.com/office/officeart/2005/8/layout/pList2"/>
    <dgm:cxn modelId="{E688B83A-8051-4B87-810D-5D5BF9EDB0E3}" type="presParOf" srcId="{FEBDEE3E-F3CA-402B-B8AF-F2C2737166EE}" destId="{EE91959D-4678-41B1-B7DB-AB740350F3CA}" srcOrd="10" destOrd="0" presId="urn:microsoft.com/office/officeart/2005/8/layout/pList2"/>
    <dgm:cxn modelId="{EB7B2B60-5D17-4074-AA6C-9FA6845B02B1}" type="presParOf" srcId="{EE91959D-4678-41B1-B7DB-AB740350F3CA}" destId="{80F402B3-B0CE-4D0E-BFDD-B5E1D055B85D}" srcOrd="0" destOrd="0" presId="urn:microsoft.com/office/officeart/2005/8/layout/pList2"/>
    <dgm:cxn modelId="{FD404577-96AF-46B8-AAA7-F3D14F80F926}" type="presParOf" srcId="{EE91959D-4678-41B1-B7DB-AB740350F3CA}" destId="{01FC25D4-D5B9-4677-A816-57A23C347AFF}" srcOrd="1" destOrd="0" presId="urn:microsoft.com/office/officeart/2005/8/layout/pList2"/>
    <dgm:cxn modelId="{B08AD8F3-16BF-4884-8606-9F05ED8FA039}" type="presParOf" srcId="{EE91959D-4678-41B1-B7DB-AB740350F3CA}" destId="{31938926-80F8-42CA-A837-1BFF63699E52}"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471A9-CC5B-4C17-B2A7-D7A3552F78FC}">
      <dsp:nvSpPr>
        <dsp:cNvPr id="0" name=""/>
        <dsp:cNvSpPr/>
      </dsp:nvSpPr>
      <dsp:spPr>
        <a:xfrm>
          <a:off x="588665" y="0"/>
          <a:ext cx="6671541" cy="4552280"/>
        </a:xfrm>
        <a:prstGeom prst="rightArrow">
          <a:avLst/>
        </a:prstGeom>
        <a:solidFill>
          <a:schemeClr val="accent1">
            <a:tint val="40000"/>
            <a:hueOff val="0"/>
            <a:satOff val="0"/>
            <a:lumOff val="0"/>
            <a:alphaOff val="0"/>
          </a:schemeClr>
        </a:solidFill>
        <a:ln>
          <a:noFill/>
        </a:ln>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dsp:spPr>
      <dsp:style>
        <a:lnRef idx="0">
          <a:scrgbClr r="0" g="0" b="0"/>
        </a:lnRef>
        <a:fillRef idx="1">
          <a:scrgbClr r="0" g="0" b="0"/>
        </a:fillRef>
        <a:effectRef idx="2">
          <a:scrgbClr r="0" g="0" b="0"/>
        </a:effectRef>
        <a:fontRef idx="minor"/>
      </dsp:style>
    </dsp:sp>
    <dsp:sp modelId="{43700008-4A03-4520-9C6C-0313BFDCF8F0}">
      <dsp:nvSpPr>
        <dsp:cNvPr id="0" name=""/>
        <dsp:cNvSpPr/>
      </dsp:nvSpPr>
      <dsp:spPr>
        <a:xfrm>
          <a:off x="1663922" y="1832620"/>
          <a:ext cx="1309290" cy="935948"/>
        </a:xfrm>
        <a:prstGeom prst="round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pl-PL" sz="1100" b="1" kern="1200" dirty="0"/>
            <a:t>Pobieranie próbek</a:t>
          </a:r>
        </a:p>
      </dsp:txBody>
      <dsp:txXfrm>
        <a:off x="1709611" y="1878309"/>
        <a:ext cx="1217912" cy="844570"/>
      </dsp:txXfrm>
    </dsp:sp>
    <dsp:sp modelId="{81471BCE-EAC7-4483-ACF7-9B14F9EC1444}">
      <dsp:nvSpPr>
        <dsp:cNvPr id="0" name=""/>
        <dsp:cNvSpPr/>
      </dsp:nvSpPr>
      <dsp:spPr>
        <a:xfrm>
          <a:off x="3102183" y="1825300"/>
          <a:ext cx="1488058" cy="950588"/>
        </a:xfrm>
        <a:prstGeom prst="round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pl-PL" sz="1100" b="1" kern="1200" dirty="0"/>
            <a:t>Analiza instrumentalna i statystyczna</a:t>
          </a:r>
        </a:p>
      </dsp:txBody>
      <dsp:txXfrm>
        <a:off x="3148587" y="1871704"/>
        <a:ext cx="1395250" cy="857780"/>
      </dsp:txXfrm>
    </dsp:sp>
    <dsp:sp modelId="{01F673E9-695E-437D-A416-683E7C66AA48}">
      <dsp:nvSpPr>
        <dsp:cNvPr id="0" name=""/>
        <dsp:cNvSpPr/>
      </dsp:nvSpPr>
      <dsp:spPr>
        <a:xfrm>
          <a:off x="4705134" y="1835788"/>
          <a:ext cx="1415840" cy="940100"/>
        </a:xfrm>
        <a:prstGeom prst="round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pl-PL" sz="1100" b="1" kern="1200" dirty="0">
              <a:solidFill>
                <a:schemeClr val="bg1"/>
              </a:solidFill>
            </a:rPr>
            <a:t>Interpretacja</a:t>
          </a:r>
        </a:p>
      </dsp:txBody>
      <dsp:txXfrm>
        <a:off x="4751026" y="1881680"/>
        <a:ext cx="1324056" cy="8483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471A9-CC5B-4C17-B2A7-D7A3552F78FC}">
      <dsp:nvSpPr>
        <dsp:cNvPr id="0" name=""/>
        <dsp:cNvSpPr/>
      </dsp:nvSpPr>
      <dsp:spPr>
        <a:xfrm>
          <a:off x="588665" y="0"/>
          <a:ext cx="6671541" cy="4552280"/>
        </a:xfrm>
        <a:prstGeom prst="rightArrow">
          <a:avLst/>
        </a:prstGeom>
        <a:solidFill>
          <a:schemeClr val="accent1">
            <a:tint val="40000"/>
            <a:hueOff val="0"/>
            <a:satOff val="0"/>
            <a:lumOff val="0"/>
            <a:alphaOff val="0"/>
          </a:schemeClr>
        </a:solidFill>
        <a:ln>
          <a:noFill/>
        </a:ln>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dsp:spPr>
      <dsp:style>
        <a:lnRef idx="0">
          <a:scrgbClr r="0" g="0" b="0"/>
        </a:lnRef>
        <a:fillRef idx="1">
          <a:scrgbClr r="0" g="0" b="0"/>
        </a:fillRef>
        <a:effectRef idx="2">
          <a:scrgbClr r="0" g="0" b="0"/>
        </a:effectRef>
        <a:fontRef idx="minor"/>
      </dsp:style>
    </dsp:sp>
    <dsp:sp modelId="{43700008-4A03-4520-9C6C-0313BFDCF8F0}">
      <dsp:nvSpPr>
        <dsp:cNvPr id="0" name=""/>
        <dsp:cNvSpPr/>
      </dsp:nvSpPr>
      <dsp:spPr>
        <a:xfrm>
          <a:off x="1222771" y="1872207"/>
          <a:ext cx="1380862" cy="856775"/>
        </a:xfrm>
        <a:prstGeom prst="round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pl-PL" sz="1100" b="1" kern="1200" dirty="0"/>
            <a:t>Pobieranie próbek</a:t>
          </a:r>
        </a:p>
      </dsp:txBody>
      <dsp:txXfrm>
        <a:off x="1264595" y="1914031"/>
        <a:ext cx="1297214" cy="773127"/>
      </dsp:txXfrm>
    </dsp:sp>
    <dsp:sp modelId="{81471BCE-EAC7-4483-ACF7-9B14F9EC1444}">
      <dsp:nvSpPr>
        <dsp:cNvPr id="0" name=""/>
        <dsp:cNvSpPr/>
      </dsp:nvSpPr>
      <dsp:spPr>
        <a:xfrm>
          <a:off x="2701371" y="1512176"/>
          <a:ext cx="2204581" cy="1440159"/>
        </a:xfrm>
        <a:prstGeom prst="roundRect">
          <a:avLst/>
        </a:prstGeom>
        <a:solidFill>
          <a:srgbClr val="CE7E08"/>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l-PL" sz="1600" b="1" kern="1200" dirty="0"/>
            <a:t>Analiza instrumentalna </a:t>
          </a:r>
          <a:br>
            <a:rPr lang="pl-PL" sz="1600" b="1" kern="1200" dirty="0"/>
          </a:br>
          <a:r>
            <a:rPr lang="pl-PL" sz="1600" b="1" kern="1200" dirty="0"/>
            <a:t>i statystyczna</a:t>
          </a:r>
        </a:p>
      </dsp:txBody>
      <dsp:txXfrm>
        <a:off x="2771674" y="1582479"/>
        <a:ext cx="2063975" cy="1299553"/>
      </dsp:txXfrm>
    </dsp:sp>
    <dsp:sp modelId="{01F673E9-695E-437D-A416-683E7C66AA48}">
      <dsp:nvSpPr>
        <dsp:cNvPr id="0" name=""/>
        <dsp:cNvSpPr/>
      </dsp:nvSpPr>
      <dsp:spPr>
        <a:xfrm>
          <a:off x="5107745" y="1872207"/>
          <a:ext cx="1372972" cy="867263"/>
        </a:xfrm>
        <a:prstGeom prst="round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pl-PL" sz="1100" b="1" kern="1200" dirty="0">
              <a:solidFill>
                <a:schemeClr val="bg1"/>
              </a:solidFill>
            </a:rPr>
            <a:t>Interpretacja/ ekspertyza</a:t>
          </a:r>
        </a:p>
      </dsp:txBody>
      <dsp:txXfrm>
        <a:off x="5150081" y="1914543"/>
        <a:ext cx="1288300" cy="7825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pl-PL"/>
          </a:p>
        </p:txBody>
      </p:sp>
      <p:sp>
        <p:nvSpPr>
          <p:cNvPr id="3" name="Symbol zastępczy daty 2"/>
          <p:cNvSpPr>
            <a:spLocks noGrp="1"/>
          </p:cNvSpPr>
          <p:nvPr>
            <p:ph type="dt" idx="1"/>
          </p:nvPr>
        </p:nvSpPr>
        <p:spPr>
          <a:xfrm>
            <a:off x="3884614"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59B69C3C-C772-4223-9A11-AEC011557290}" type="datetimeFigureOut">
              <a:rPr lang="pl-PL"/>
              <a:pPr>
                <a:defRPr/>
              </a:pPr>
              <a:t>04.09.2023</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l-PL" noProof="0"/>
          </a:p>
        </p:txBody>
      </p:sp>
      <p:sp>
        <p:nvSpPr>
          <p:cNvPr id="5" name="Symbol zastępczy notatek 4"/>
          <p:cNvSpPr>
            <a:spLocks noGrp="1"/>
          </p:cNvSpPr>
          <p:nvPr>
            <p:ph type="body" sz="quarter" idx="3"/>
          </p:nvPr>
        </p:nvSpPr>
        <p:spPr>
          <a:xfrm>
            <a:off x="685801" y="4343400"/>
            <a:ext cx="5486400" cy="4114800"/>
          </a:xfrm>
          <a:prstGeom prst="rect">
            <a:avLst/>
          </a:prstGeom>
        </p:spPr>
        <p:txBody>
          <a:bodyPr vert="horz" lIns="91440" tIns="45720" rIns="91440" bIns="45720" rtlCol="0"/>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6" name="Symbol zastępczy stopki 5"/>
          <p:cNvSpPr>
            <a:spLocks noGrp="1"/>
          </p:cNvSpPr>
          <p:nvPr>
            <p:ph type="ftr" sz="quarter" idx="4"/>
          </p:nvPr>
        </p:nvSpPr>
        <p:spPr>
          <a:xfrm>
            <a:off x="0" y="8685214"/>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pl-PL"/>
          </a:p>
        </p:txBody>
      </p:sp>
      <p:sp>
        <p:nvSpPr>
          <p:cNvPr id="7" name="Symbol zastępczy numeru slajdu 6"/>
          <p:cNvSpPr>
            <a:spLocks noGrp="1"/>
          </p:cNvSpPr>
          <p:nvPr>
            <p:ph type="sldNum" sz="quarter" idx="5"/>
          </p:nvPr>
        </p:nvSpPr>
        <p:spPr>
          <a:xfrm>
            <a:off x="3884614" y="8685214"/>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3D992CD-8D69-4DDF-A92C-9238B15DFBEE}" type="slidenum">
              <a:rPr lang="pl-PL"/>
              <a:pPr>
                <a:defRPr/>
              </a:pPr>
              <a:t>‹#›</a:t>
            </a:fld>
            <a:endParaRPr lang="pl-PL"/>
          </a:p>
        </p:txBody>
      </p:sp>
    </p:spTree>
    <p:extLst>
      <p:ext uri="{BB962C8B-B14F-4D97-AF65-F5344CB8AC3E}">
        <p14:creationId xmlns:p14="http://schemas.microsoft.com/office/powerpoint/2010/main" val="10121626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l-PL" altLang="pl-PL" dirty="0"/>
              <a:t>Nad oknem „Tytuł prezentacji” można umieścić informacje o konferencji/seminarium.</a:t>
            </a:r>
          </a:p>
          <a:p>
            <a:endParaRPr lang="pl-PL" altLang="pl-PL" dirty="0"/>
          </a:p>
          <a:p>
            <a:r>
              <a:rPr lang="pl-PL" altLang="pl-PL" dirty="0"/>
              <a:t>Przy tworzeniu nowego slajdu używamy funkcji „nowy slajd” (druga ikona po lewej na wstędze Narzędzia główne).</a:t>
            </a:r>
          </a:p>
          <a:p>
            <a:r>
              <a:rPr lang="pl-PL" altLang="pl-PL" dirty="0"/>
              <a:t>Jeżeli przeklejamy zawartości z innych prezentacji wskazane jest by nie przenosić całych slajdów lecz tylko ich zawartość na stworzony nowy slajd. Przy kopiowaniu całego slajdu ze starej prezentacji kopiują się również jego wzorce co prowadzi do nakładania się treści z różnych wzorców w tworzonej prezentacji.</a:t>
            </a:r>
          </a:p>
          <a:p>
            <a:endParaRPr lang="pl-PL" altLang="pl-PL" dirty="0"/>
          </a:p>
          <a:p>
            <a:r>
              <a:rPr lang="pl-PL" altLang="pl-PL" dirty="0"/>
              <a:t>Aby zmienić liczbę całkowitą slajdów wyświetlaną w stopce slajdu należy po zakończeniu prezentacji wejść do menu WIDOK -&gt; WZORZEC SLAJDÓW i wstawić odpowiednią liczbę w układy używane w prezentacji (po najechaniu myszą na poszczególne układy po lewej stronie pojawia się w dymku informacja czy dany układ jest używany) a następnie kliknąć ZAMKNIJ WIDOK WZORCA i sprawdzić.</a:t>
            </a:r>
          </a:p>
        </p:txBody>
      </p:sp>
      <p:sp>
        <p:nvSpPr>
          <p:cNvPr id="4" name="Symbol zastępczy numeru slajdu 3"/>
          <p:cNvSpPr>
            <a:spLocks noGrp="1"/>
          </p:cNvSpPr>
          <p:nvPr>
            <p:ph type="sldNum" sz="quarter" idx="5"/>
          </p:nvPr>
        </p:nvSpPr>
        <p:spPr/>
        <p:txBody>
          <a:bodyPr/>
          <a:lstStyle/>
          <a:p>
            <a:pPr>
              <a:defRPr/>
            </a:pPr>
            <a:fld id="{0BED6E6E-0F8A-4D56-9185-950D7D76985E}" type="slidenum">
              <a:rPr lang="pl-PL" smtClean="0"/>
              <a:pPr>
                <a:defRPr/>
              </a:pPr>
              <a:t>1</a:t>
            </a:fld>
            <a:endParaRPr lang="pl-PL"/>
          </a:p>
        </p:txBody>
      </p:sp>
    </p:spTree>
    <p:extLst>
      <p:ext uri="{BB962C8B-B14F-4D97-AF65-F5344CB8AC3E}">
        <p14:creationId xmlns:p14="http://schemas.microsoft.com/office/powerpoint/2010/main" val="1799497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397370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390535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016959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880665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458813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135833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332" eaLnBrk="1" fontAlgn="auto" hangingPunct="1">
              <a:spcBef>
                <a:spcPts val="0"/>
              </a:spcBef>
              <a:spcAft>
                <a:spcPts val="0"/>
              </a:spcAft>
              <a:defRPr/>
            </a:pPr>
            <a:r>
              <a:rPr lang="pl-PL" altLang="pl-PL" dirty="0"/>
              <a:t>Wynik obliczenia należy zaokrąglić w górę do najbliższej liczby całkowitej.</a:t>
            </a:r>
          </a:p>
          <a:p>
            <a:endParaRPr lang="pl-PL" dirty="0"/>
          </a:p>
        </p:txBody>
      </p:sp>
    </p:spTree>
    <p:extLst>
      <p:ext uri="{BB962C8B-B14F-4D97-AF65-F5344CB8AC3E}">
        <p14:creationId xmlns:p14="http://schemas.microsoft.com/office/powerpoint/2010/main" val="1799827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046724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972654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17890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091311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62666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750157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181330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290812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6032842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0949169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1834054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8753339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3182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956873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038341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939081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7620763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ymbol zastępczy obrazu slajdu 1"/>
          <p:cNvSpPr>
            <a:spLocks noGrp="1" noRot="1" noChangeAspect="1"/>
          </p:cNvSpPr>
          <p:nvPr>
            <p:ph type="sldImg"/>
          </p:nvPr>
        </p:nvSpPr>
        <p:spPr bwMode="auto">
          <a:noFill/>
          <a:ln>
            <a:solidFill>
              <a:srgbClr val="000000"/>
            </a:solidFill>
            <a:miter lim="800000"/>
            <a:headEnd/>
            <a:tailEnd/>
          </a:ln>
        </p:spPr>
      </p:sp>
      <p:sp>
        <p:nvSpPr>
          <p:cNvPr id="10242" name="Symbol zastępczy notatek 2"/>
          <p:cNvSpPr>
            <a:spLocks noGrp="1"/>
          </p:cNvSpPr>
          <p:nvPr>
            <p:ph type="body" idx="1"/>
          </p:nvPr>
        </p:nvSpPr>
        <p:spPr bwMode="auto">
          <a:noFill/>
        </p:spPr>
        <p:txBody>
          <a:bodyPr wrap="square" numCol="1" anchor="t" anchorCtr="0" compatLnSpc="1">
            <a:prstTxWarp prst="textNoShape">
              <a:avLst/>
            </a:prstTxWarp>
          </a:bodyPr>
          <a:lstStyle/>
          <a:p>
            <a:endParaRPr lang="pl-PL"/>
          </a:p>
        </p:txBody>
      </p:sp>
      <p:sp>
        <p:nvSpPr>
          <p:cNvPr id="4" name="Symbol zastępczy numeru slajdu 3"/>
          <p:cNvSpPr>
            <a:spLocks noGrp="1"/>
          </p:cNvSpPr>
          <p:nvPr>
            <p:ph type="sldNum" sz="quarter" idx="5"/>
          </p:nvPr>
        </p:nvSpPr>
        <p:spPr/>
        <p:txBody>
          <a:bodyPr/>
          <a:lstStyle/>
          <a:p>
            <a:pPr>
              <a:defRPr/>
            </a:pPr>
            <a:fld id="{5F31F889-B509-44B9-BD4F-398B1E1E00D2}" type="slidenum">
              <a:rPr lang="pl-PL" smtClean="0"/>
              <a:pPr>
                <a:defRPr/>
              </a:pPr>
              <a:t>67</a:t>
            </a:fld>
            <a:endParaRPr lang="pl-PL"/>
          </a:p>
        </p:txBody>
      </p:sp>
      <p:sp>
        <p:nvSpPr>
          <p:cNvPr id="5" name="Symbol zastępczy daty 4"/>
          <p:cNvSpPr>
            <a:spLocks noGrp="1"/>
          </p:cNvSpPr>
          <p:nvPr>
            <p:ph type="dt" sz="quarter" idx="1"/>
          </p:nvPr>
        </p:nvSpPr>
        <p:spPr/>
        <p:txBody>
          <a:bodyPr/>
          <a:lstStyle/>
          <a:p>
            <a:pPr>
              <a:defRPr/>
            </a:pPr>
            <a:fld id="{216D9537-FFD2-41CA-ACAB-A1B53F9384C8}" type="datetime1">
              <a:rPr lang="pl-PL" smtClean="0"/>
              <a:pPr>
                <a:defRPr/>
              </a:pPr>
              <a:t>04.09.2023</a:t>
            </a:fld>
            <a:endParaRPr lang="pl-PL"/>
          </a:p>
        </p:txBody>
      </p:sp>
    </p:spTree>
    <p:extLst>
      <p:ext uri="{BB962C8B-B14F-4D97-AF65-F5344CB8AC3E}">
        <p14:creationId xmlns:p14="http://schemas.microsoft.com/office/powerpoint/2010/main" val="41643084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088683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a:defRPr/>
            </a:pPr>
            <a:fld id="{D3D992CD-8D69-4DDF-A92C-9238B15DFBEE}" type="slidenum">
              <a:rPr lang="pl-PL" smtClean="0"/>
              <a:pPr>
                <a:defRPr/>
              </a:pPr>
              <a:t>76</a:t>
            </a:fld>
            <a:endParaRPr lang="pl-PL"/>
          </a:p>
        </p:txBody>
      </p:sp>
    </p:spTree>
    <p:extLst>
      <p:ext uri="{BB962C8B-B14F-4D97-AF65-F5344CB8AC3E}">
        <p14:creationId xmlns:p14="http://schemas.microsoft.com/office/powerpoint/2010/main" val="2747676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89939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870930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539544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062669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743054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0315767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Prostokąt 3"/>
          <p:cNvSpPr/>
          <p:nvPr/>
        </p:nvSpPr>
        <p:spPr>
          <a:xfrm>
            <a:off x="2915816" y="2636912"/>
            <a:ext cx="5802734" cy="1800721"/>
          </a:xfrm>
          <a:prstGeom prst="rect">
            <a:avLst/>
          </a:prstGeom>
          <a:noFill/>
          <a:ln w="6350" cap="rnd" cmpd="sng" algn="ctr">
            <a:solidFill>
              <a:srgbClr val="002776"/>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Prostokąt 4"/>
          <p:cNvSpPr/>
          <p:nvPr/>
        </p:nvSpPr>
        <p:spPr>
          <a:xfrm>
            <a:off x="1412875" y="4725665"/>
            <a:ext cx="7315200" cy="685800"/>
          </a:xfrm>
          <a:prstGeom prst="rect">
            <a:avLst/>
          </a:prstGeom>
          <a:noFill/>
          <a:ln w="6350" cap="rnd" cmpd="sng" algn="ctr">
            <a:solidFill>
              <a:srgbClr val="29619F">
                <a:alpha val="49804"/>
              </a:srgb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Prostokąt 5"/>
          <p:cNvSpPr/>
          <p:nvPr/>
        </p:nvSpPr>
        <p:spPr>
          <a:xfrm>
            <a:off x="2555776" y="2595098"/>
            <a:ext cx="228600" cy="1800721"/>
          </a:xfrm>
          <a:prstGeom prst="rect">
            <a:avLst/>
          </a:prstGeom>
          <a:solidFill>
            <a:srgbClr val="002776"/>
          </a:solidFill>
          <a:ln w="6350" cap="rnd" cmpd="sng" algn="ctr">
            <a:solidFill>
              <a:srgbClr val="002776"/>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Prostokąt 6"/>
          <p:cNvSpPr/>
          <p:nvPr/>
        </p:nvSpPr>
        <p:spPr>
          <a:xfrm>
            <a:off x="1412875" y="4725665"/>
            <a:ext cx="228600" cy="685800"/>
          </a:xfrm>
          <a:prstGeom prst="rect">
            <a:avLst/>
          </a:prstGeom>
          <a:solidFill>
            <a:srgbClr val="29619F">
              <a:alpha val="50196"/>
            </a:srgbClr>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ytuł 7"/>
          <p:cNvSpPr>
            <a:spLocks noGrp="1"/>
          </p:cNvSpPr>
          <p:nvPr>
            <p:ph type="ctrTitle"/>
          </p:nvPr>
        </p:nvSpPr>
        <p:spPr>
          <a:xfrm>
            <a:off x="2987824" y="2709442"/>
            <a:ext cx="5688632" cy="1692695"/>
          </a:xfrm>
        </p:spPr>
        <p:txBody>
          <a:bodyPr anchor="t">
            <a:normAutofit/>
          </a:bodyPr>
          <a:lstStyle>
            <a:lvl1pPr algn="r">
              <a:defRPr sz="2800" b="1">
                <a:solidFill>
                  <a:srgbClr val="002776"/>
                </a:solidFill>
              </a:defRPr>
            </a:lvl1pPr>
          </a:lstStyle>
          <a:p>
            <a:r>
              <a:rPr lang="pl-PL"/>
              <a:t>Kliknij, aby edytować styl</a:t>
            </a:r>
            <a:endParaRPr lang="en-US" dirty="0"/>
          </a:p>
        </p:txBody>
      </p:sp>
      <p:sp>
        <p:nvSpPr>
          <p:cNvPr id="9" name="Podtytuł 8"/>
          <p:cNvSpPr>
            <a:spLocks noGrp="1"/>
          </p:cNvSpPr>
          <p:nvPr>
            <p:ph type="subTitle" idx="1"/>
          </p:nvPr>
        </p:nvSpPr>
        <p:spPr>
          <a:xfrm>
            <a:off x="1691680" y="4744950"/>
            <a:ext cx="6984775" cy="648000"/>
          </a:xfrm>
          <a:ln>
            <a:noFill/>
          </a:ln>
        </p:spPr>
        <p:txBody>
          <a:bodyPr/>
          <a:lstStyle>
            <a:lvl1pPr marL="0" indent="0" algn="r">
              <a:buNone/>
              <a:defRPr sz="1700">
                <a:solidFill>
                  <a:schemeClr val="tx2">
                    <a:lumMod val="75000"/>
                  </a:schemeClr>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l-PL"/>
              <a:t>Kliknij, aby edytować styl wzorca podtytułu</a:t>
            </a:r>
            <a:endParaRPr lang="en-US" dirty="0"/>
          </a:p>
        </p:txBody>
      </p:sp>
      <p:sp>
        <p:nvSpPr>
          <p:cNvPr id="12" name="pole tekstowe 11"/>
          <p:cNvSpPr txBox="1"/>
          <p:nvPr userDrawn="1"/>
        </p:nvSpPr>
        <p:spPr>
          <a:xfrm>
            <a:off x="689305" y="1737683"/>
            <a:ext cx="1047082" cy="323165"/>
          </a:xfrm>
          <a:prstGeom prst="rect">
            <a:avLst/>
          </a:prstGeom>
          <a:noFill/>
        </p:spPr>
        <p:txBody>
          <a:bodyPr wrap="none" rtlCol="0">
            <a:spAutoFit/>
          </a:bodyPr>
          <a:lstStyle/>
          <a:p>
            <a:r>
              <a:rPr lang="pl-PL" sz="1500" b="1" dirty="0">
                <a:solidFill>
                  <a:srgbClr val="002776"/>
                </a:solidFill>
                <a:effectLst>
                  <a:outerShdw blurRad="38100" dist="38100" dir="2700000" algn="tl">
                    <a:srgbClr val="000000">
                      <a:alpha val="43137"/>
                    </a:srgbClr>
                  </a:outerShdw>
                </a:effectLst>
                <a:latin typeface="Verdana Pro Semibold" panose="020B0704030504040204" pitchFamily="34" charset="0"/>
              </a:rPr>
              <a:t>od</a:t>
            </a:r>
            <a:r>
              <a:rPr lang="pl-PL" sz="1500" b="1" baseline="0" dirty="0">
                <a:solidFill>
                  <a:srgbClr val="002776"/>
                </a:solidFill>
                <a:effectLst>
                  <a:outerShdw blurRad="38100" dist="38100" dir="2700000" algn="tl">
                    <a:srgbClr val="000000">
                      <a:alpha val="43137"/>
                    </a:srgbClr>
                  </a:outerShdw>
                </a:effectLst>
                <a:latin typeface="Verdana Pro Semibold" panose="020B0704030504040204" pitchFamily="34" charset="0"/>
              </a:rPr>
              <a:t> </a:t>
            </a:r>
            <a:r>
              <a:rPr lang="pl-PL" sz="1500" b="1" dirty="0">
                <a:solidFill>
                  <a:srgbClr val="002776"/>
                </a:solidFill>
                <a:effectLst>
                  <a:outerShdw blurRad="38100" dist="38100" dir="2700000" algn="tl">
                    <a:srgbClr val="000000">
                      <a:alpha val="43137"/>
                    </a:srgbClr>
                  </a:outerShdw>
                </a:effectLst>
                <a:latin typeface="Verdana Pro Semibold" panose="020B0704030504040204" pitchFamily="34" charset="0"/>
              </a:rPr>
              <a:t>1955</a:t>
            </a:r>
          </a:p>
        </p:txBody>
      </p:sp>
      <p:pic>
        <p:nvPicPr>
          <p:cNvPr id="10" name="Picture 2" descr="D:\E\Moje Dokumenty\Dokumenty AI\Identyfikacja ITPE\3 polskie logotypy N-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633923"/>
            <a:ext cx="1922653" cy="1090102"/>
          </a:xfrm>
          <a:prstGeom prst="rect">
            <a:avLst/>
          </a:prstGeom>
          <a:noFill/>
          <a:extLst>
            <a:ext uri="{909E8E84-426E-40DD-AFC4-6F175D3DCCD1}">
              <a14:hiddenFill xmlns:a14="http://schemas.microsoft.com/office/drawing/2010/main">
                <a:solidFill>
                  <a:srgbClr val="FFFFFF"/>
                </a:solidFill>
              </a14:hiddenFill>
            </a:ext>
          </a:extLst>
        </p:spPr>
      </p:pic>
      <p:sp>
        <p:nvSpPr>
          <p:cNvPr id="13" name="Łącznik prostoliniowy 27"/>
          <p:cNvSpPr>
            <a:spLocks noChangeShapeType="1"/>
          </p:cNvSpPr>
          <p:nvPr userDrawn="1"/>
        </p:nvSpPr>
        <p:spPr bwMode="auto">
          <a:xfrm>
            <a:off x="415925" y="6353175"/>
            <a:ext cx="8312150" cy="0"/>
          </a:xfrm>
          <a:prstGeom prst="line">
            <a:avLst/>
          </a:prstGeom>
          <a:ln w="3175">
            <a:solidFill>
              <a:srgbClr val="002776"/>
            </a:solidFill>
            <a:headEnd/>
            <a:tailEnd/>
          </a:ln>
        </p:spPr>
        <p:style>
          <a:lnRef idx="2">
            <a:schemeClr val="dk1"/>
          </a:lnRef>
          <a:fillRef idx="0">
            <a:schemeClr val="dk1"/>
          </a:fillRef>
          <a:effectRef idx="1">
            <a:schemeClr val="dk1"/>
          </a:effectRef>
          <a:fontRef idx="minor">
            <a:schemeClr val="tx1"/>
          </a:fontRef>
        </p:style>
        <p:txBody>
          <a:bodyPr/>
          <a:lstStyle/>
          <a:p>
            <a:endParaRPr lang="pl-PL"/>
          </a:p>
        </p:txBody>
      </p:sp>
      <p:sp>
        <p:nvSpPr>
          <p:cNvPr id="14" name="pole tekstowe 13"/>
          <p:cNvSpPr txBox="1"/>
          <p:nvPr userDrawn="1"/>
        </p:nvSpPr>
        <p:spPr>
          <a:xfrm>
            <a:off x="0" y="6415200"/>
            <a:ext cx="9144000" cy="369332"/>
          </a:xfrm>
          <a:prstGeom prst="rect">
            <a:avLst/>
          </a:prstGeom>
          <a:noFill/>
        </p:spPr>
        <p:txBody>
          <a:bodyPr wrap="square" rtlCol="0">
            <a:spAutoFit/>
          </a:bodyPr>
          <a:lstStyle/>
          <a:p>
            <a:pPr algn="ctr"/>
            <a:r>
              <a:rPr lang="pl-PL" sz="1800" b="1" dirty="0">
                <a:solidFill>
                  <a:srgbClr val="002776"/>
                </a:solidFill>
                <a:effectLst>
                  <a:outerShdw blurRad="38100" dist="38100" dir="2700000" algn="tl">
                    <a:srgbClr val="000000">
                      <a:alpha val="43137"/>
                    </a:srgbClr>
                  </a:outerShdw>
                </a:effectLst>
                <a:latin typeface="+mn-lt"/>
              </a:rPr>
              <a:t>INSTYTUT  TECHNOLOGII  PALIW  I  ENERGII</a:t>
            </a:r>
          </a:p>
        </p:txBody>
      </p:sp>
    </p:spTree>
    <p:extLst>
      <p:ext uri="{BB962C8B-B14F-4D97-AF65-F5344CB8AC3E}">
        <p14:creationId xmlns:p14="http://schemas.microsoft.com/office/powerpoint/2010/main" val="1154233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kład niestandardowy">
    <p:spTree>
      <p:nvGrpSpPr>
        <p:cNvPr id="1" name=""/>
        <p:cNvGrpSpPr/>
        <p:nvPr/>
      </p:nvGrpSpPr>
      <p:grpSpPr>
        <a:xfrm>
          <a:off x="0" y="0"/>
          <a:ext cx="0" cy="0"/>
          <a:chOff x="0" y="0"/>
          <a:chExt cx="0" cy="0"/>
        </a:xfrm>
      </p:grpSpPr>
      <p:cxnSp>
        <p:nvCxnSpPr>
          <p:cNvPr id="3" name="Łącznik prostoliniowy 2"/>
          <p:cNvCxnSpPr/>
          <p:nvPr/>
        </p:nvCxnSpPr>
        <p:spPr>
          <a:xfrm>
            <a:off x="457200" y="836613"/>
            <a:ext cx="8229600" cy="0"/>
          </a:xfrm>
          <a:prstGeom prst="line">
            <a:avLst/>
          </a:prstGeom>
          <a:ln>
            <a:solidFill>
              <a:srgbClr val="002776"/>
            </a:solidFill>
            <a:prstDash val="sysDot"/>
          </a:ln>
        </p:spPr>
        <p:style>
          <a:lnRef idx="1">
            <a:schemeClr val="accent1"/>
          </a:lnRef>
          <a:fillRef idx="0">
            <a:schemeClr val="accent1"/>
          </a:fillRef>
          <a:effectRef idx="0">
            <a:schemeClr val="accent1"/>
          </a:effectRef>
          <a:fontRef idx="minor">
            <a:schemeClr val="tx1"/>
          </a:fontRef>
        </p:style>
      </p:cxnSp>
      <p:sp>
        <p:nvSpPr>
          <p:cNvPr id="4" name="Symbol zastępczy tytułu 21"/>
          <p:cNvSpPr>
            <a:spLocks noGrp="1"/>
          </p:cNvSpPr>
          <p:nvPr>
            <p:ph type="title" hasCustomPrompt="1"/>
          </p:nvPr>
        </p:nvSpPr>
        <p:spPr bwMode="auto">
          <a:xfrm>
            <a:off x="457200" y="116632"/>
            <a:ext cx="8229600"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2776"/>
                </a:solidFill>
              </a:defRPr>
            </a:lvl1pPr>
          </a:lstStyle>
          <a:p>
            <a:pPr lvl="0"/>
            <a:r>
              <a:rPr lang="pl-PL" dirty="0"/>
              <a:t>Nagłówek slajdu</a:t>
            </a:r>
            <a:endParaRPr lang="en-US" dirty="0"/>
          </a:p>
        </p:txBody>
      </p:sp>
    </p:spTree>
    <p:extLst>
      <p:ext uri="{BB962C8B-B14F-4D97-AF65-F5344CB8AC3E}">
        <p14:creationId xmlns:p14="http://schemas.microsoft.com/office/powerpoint/2010/main" val="1656139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Układ niestandardowy">
    <p:spTree>
      <p:nvGrpSpPr>
        <p:cNvPr id="1" name=""/>
        <p:cNvGrpSpPr/>
        <p:nvPr/>
      </p:nvGrpSpPr>
      <p:grpSpPr>
        <a:xfrm>
          <a:off x="0" y="0"/>
          <a:ext cx="0" cy="0"/>
          <a:chOff x="0" y="0"/>
          <a:chExt cx="0" cy="0"/>
        </a:xfrm>
      </p:grpSpPr>
      <p:sp>
        <p:nvSpPr>
          <p:cNvPr id="3" name="pole tekstowe 5"/>
          <p:cNvSpPr txBox="1">
            <a:spLocks noChangeArrowheads="1"/>
          </p:cNvSpPr>
          <p:nvPr/>
        </p:nvSpPr>
        <p:spPr bwMode="auto">
          <a:xfrm>
            <a:off x="1441451" y="401995"/>
            <a:ext cx="62531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lgn="ctr" eaLnBrk="1" hangingPunct="1">
              <a:defRPr/>
            </a:pPr>
            <a:r>
              <a:rPr lang="pl-PL" b="1" dirty="0">
                <a:solidFill>
                  <a:srgbClr val="002776"/>
                </a:solidFill>
                <a:latin typeface="Verdana" pitchFamily="34" charset="0"/>
              </a:rPr>
              <a:t>INSTYTUT  TECHNOLOGII  PALIW  I  ENERGII</a:t>
            </a:r>
            <a:br>
              <a:rPr lang="pl-PL" b="1" dirty="0">
                <a:solidFill>
                  <a:srgbClr val="002776"/>
                </a:solidFill>
                <a:latin typeface="Verdana" pitchFamily="34" charset="0"/>
              </a:rPr>
            </a:br>
            <a:r>
              <a:rPr lang="pl-PL" sz="1400" b="1" dirty="0">
                <a:solidFill>
                  <a:srgbClr val="002776"/>
                </a:solidFill>
                <a:latin typeface="Verdana" pitchFamily="34" charset="0"/>
              </a:rPr>
              <a:t>ul. Zamkowa 1 • 41-803 Zabrze</a:t>
            </a:r>
          </a:p>
        </p:txBody>
      </p:sp>
      <p:sp>
        <p:nvSpPr>
          <p:cNvPr id="7" name="pole tekstowe 16"/>
          <p:cNvSpPr txBox="1">
            <a:spLocks noChangeArrowheads="1"/>
          </p:cNvSpPr>
          <p:nvPr/>
        </p:nvSpPr>
        <p:spPr bwMode="auto">
          <a:xfrm>
            <a:off x="223838" y="5578355"/>
            <a:ext cx="207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719138" algn="l"/>
              </a:tabLst>
              <a:defRPr>
                <a:solidFill>
                  <a:schemeClr val="tx1"/>
                </a:solidFill>
                <a:latin typeface="Myriad Pro" pitchFamily="34" charset="0"/>
              </a:defRPr>
            </a:lvl1pPr>
            <a:lvl2pPr marL="742950" indent="-285750" eaLnBrk="0" hangingPunct="0">
              <a:tabLst>
                <a:tab pos="719138" algn="l"/>
              </a:tabLst>
              <a:defRPr>
                <a:solidFill>
                  <a:schemeClr val="tx1"/>
                </a:solidFill>
                <a:latin typeface="Myriad Pro" pitchFamily="34" charset="0"/>
              </a:defRPr>
            </a:lvl2pPr>
            <a:lvl3pPr marL="1143000" indent="-228600" eaLnBrk="0" hangingPunct="0">
              <a:tabLst>
                <a:tab pos="719138" algn="l"/>
              </a:tabLst>
              <a:defRPr>
                <a:solidFill>
                  <a:schemeClr val="tx1"/>
                </a:solidFill>
                <a:latin typeface="Myriad Pro" pitchFamily="34" charset="0"/>
              </a:defRPr>
            </a:lvl3pPr>
            <a:lvl4pPr marL="1600200" indent="-228600" eaLnBrk="0" hangingPunct="0">
              <a:tabLst>
                <a:tab pos="719138" algn="l"/>
              </a:tabLst>
              <a:defRPr>
                <a:solidFill>
                  <a:schemeClr val="tx1"/>
                </a:solidFill>
                <a:latin typeface="Myriad Pro" pitchFamily="34" charset="0"/>
              </a:defRPr>
            </a:lvl4pPr>
            <a:lvl5pPr marL="2057400" indent="-228600" eaLnBrk="0" hangingPunct="0">
              <a:tabLst>
                <a:tab pos="719138" algn="l"/>
              </a:tabLst>
              <a:defRPr>
                <a:solidFill>
                  <a:schemeClr val="tx1"/>
                </a:solidFill>
                <a:latin typeface="Myriad Pro" pitchFamily="34" charset="0"/>
              </a:defRPr>
            </a:lvl5pPr>
            <a:lvl6pPr marL="2514600" indent="-228600" eaLnBrk="0" fontAlgn="base" hangingPunct="0">
              <a:spcBef>
                <a:spcPct val="0"/>
              </a:spcBef>
              <a:spcAft>
                <a:spcPct val="0"/>
              </a:spcAft>
              <a:tabLst>
                <a:tab pos="719138" algn="l"/>
              </a:tabLst>
              <a:defRPr>
                <a:solidFill>
                  <a:schemeClr val="tx1"/>
                </a:solidFill>
                <a:latin typeface="Myriad Pro" pitchFamily="34" charset="0"/>
              </a:defRPr>
            </a:lvl6pPr>
            <a:lvl7pPr marL="2971800" indent="-228600" eaLnBrk="0" fontAlgn="base" hangingPunct="0">
              <a:spcBef>
                <a:spcPct val="0"/>
              </a:spcBef>
              <a:spcAft>
                <a:spcPct val="0"/>
              </a:spcAft>
              <a:tabLst>
                <a:tab pos="719138" algn="l"/>
              </a:tabLst>
              <a:defRPr>
                <a:solidFill>
                  <a:schemeClr val="tx1"/>
                </a:solidFill>
                <a:latin typeface="Myriad Pro" pitchFamily="34" charset="0"/>
              </a:defRPr>
            </a:lvl7pPr>
            <a:lvl8pPr marL="3429000" indent="-228600" eaLnBrk="0" fontAlgn="base" hangingPunct="0">
              <a:spcBef>
                <a:spcPct val="0"/>
              </a:spcBef>
              <a:spcAft>
                <a:spcPct val="0"/>
              </a:spcAft>
              <a:tabLst>
                <a:tab pos="719138" algn="l"/>
              </a:tabLst>
              <a:defRPr>
                <a:solidFill>
                  <a:schemeClr val="tx1"/>
                </a:solidFill>
                <a:latin typeface="Myriad Pro" pitchFamily="34" charset="0"/>
              </a:defRPr>
            </a:lvl8pPr>
            <a:lvl9pPr marL="3886200" indent="-228600" eaLnBrk="0" fontAlgn="base" hangingPunct="0">
              <a:spcBef>
                <a:spcPct val="0"/>
              </a:spcBef>
              <a:spcAft>
                <a:spcPct val="0"/>
              </a:spcAft>
              <a:tabLst>
                <a:tab pos="719138" algn="l"/>
              </a:tabLst>
              <a:defRPr>
                <a:solidFill>
                  <a:schemeClr val="tx1"/>
                </a:solidFill>
                <a:latin typeface="Myriad Pro" pitchFamily="34" charset="0"/>
              </a:defRPr>
            </a:lvl9pPr>
          </a:lstStyle>
          <a:p>
            <a:pPr eaLnBrk="1" hangingPunct="1">
              <a:defRPr/>
            </a:pPr>
            <a:r>
              <a:rPr lang="pl-PL" sz="1200" dirty="0">
                <a:solidFill>
                  <a:srgbClr val="002776"/>
                </a:solidFill>
                <a:latin typeface="Verdana" pitchFamily="34" charset="0"/>
              </a:rPr>
              <a:t>Telefon: 	</a:t>
            </a:r>
            <a:r>
              <a:rPr lang="pl-PL" sz="1200" b="1" dirty="0">
                <a:solidFill>
                  <a:srgbClr val="002776"/>
                </a:solidFill>
                <a:latin typeface="Verdana" pitchFamily="34" charset="0"/>
              </a:rPr>
              <a:t>32 271 00 41</a:t>
            </a:r>
          </a:p>
          <a:p>
            <a:pPr eaLnBrk="1" hangingPunct="1">
              <a:defRPr/>
            </a:pPr>
            <a:r>
              <a:rPr lang="pl-PL" sz="1200" dirty="0">
                <a:solidFill>
                  <a:srgbClr val="002776"/>
                </a:solidFill>
                <a:latin typeface="Verdana" pitchFamily="34" charset="0"/>
              </a:rPr>
              <a:t>Fax: 	</a:t>
            </a:r>
            <a:r>
              <a:rPr lang="pl-PL" sz="1200" b="1" dirty="0">
                <a:solidFill>
                  <a:srgbClr val="002776"/>
                </a:solidFill>
                <a:latin typeface="Verdana" pitchFamily="34" charset="0"/>
              </a:rPr>
              <a:t>32 271 08 09</a:t>
            </a:r>
          </a:p>
        </p:txBody>
      </p:sp>
      <p:sp>
        <p:nvSpPr>
          <p:cNvPr id="8" name="pole tekstowe 17"/>
          <p:cNvSpPr txBox="1">
            <a:spLocks noChangeArrowheads="1"/>
          </p:cNvSpPr>
          <p:nvPr/>
        </p:nvSpPr>
        <p:spPr bwMode="auto">
          <a:xfrm>
            <a:off x="6588125" y="5511571"/>
            <a:ext cx="22129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719138" algn="l"/>
              </a:tabLst>
              <a:defRPr>
                <a:solidFill>
                  <a:schemeClr val="tx1"/>
                </a:solidFill>
                <a:latin typeface="Myriad Pro" pitchFamily="34" charset="0"/>
              </a:defRPr>
            </a:lvl1pPr>
            <a:lvl2pPr marL="742950" indent="-285750" eaLnBrk="0" hangingPunct="0">
              <a:tabLst>
                <a:tab pos="719138" algn="l"/>
              </a:tabLst>
              <a:defRPr>
                <a:solidFill>
                  <a:schemeClr val="tx1"/>
                </a:solidFill>
                <a:latin typeface="Myriad Pro" pitchFamily="34" charset="0"/>
              </a:defRPr>
            </a:lvl2pPr>
            <a:lvl3pPr marL="1143000" indent="-228600" eaLnBrk="0" hangingPunct="0">
              <a:tabLst>
                <a:tab pos="719138" algn="l"/>
              </a:tabLst>
              <a:defRPr>
                <a:solidFill>
                  <a:schemeClr val="tx1"/>
                </a:solidFill>
                <a:latin typeface="Myriad Pro" pitchFamily="34" charset="0"/>
              </a:defRPr>
            </a:lvl3pPr>
            <a:lvl4pPr marL="1600200" indent="-228600" eaLnBrk="0" hangingPunct="0">
              <a:tabLst>
                <a:tab pos="719138" algn="l"/>
              </a:tabLst>
              <a:defRPr>
                <a:solidFill>
                  <a:schemeClr val="tx1"/>
                </a:solidFill>
                <a:latin typeface="Myriad Pro" pitchFamily="34" charset="0"/>
              </a:defRPr>
            </a:lvl4pPr>
            <a:lvl5pPr marL="2057400" indent="-228600" eaLnBrk="0" hangingPunct="0">
              <a:tabLst>
                <a:tab pos="719138" algn="l"/>
              </a:tabLst>
              <a:defRPr>
                <a:solidFill>
                  <a:schemeClr val="tx1"/>
                </a:solidFill>
                <a:latin typeface="Myriad Pro" pitchFamily="34" charset="0"/>
              </a:defRPr>
            </a:lvl5pPr>
            <a:lvl6pPr marL="2514600" indent="-228600" eaLnBrk="0" fontAlgn="base" hangingPunct="0">
              <a:spcBef>
                <a:spcPct val="0"/>
              </a:spcBef>
              <a:spcAft>
                <a:spcPct val="0"/>
              </a:spcAft>
              <a:tabLst>
                <a:tab pos="719138" algn="l"/>
              </a:tabLst>
              <a:defRPr>
                <a:solidFill>
                  <a:schemeClr val="tx1"/>
                </a:solidFill>
                <a:latin typeface="Myriad Pro" pitchFamily="34" charset="0"/>
              </a:defRPr>
            </a:lvl6pPr>
            <a:lvl7pPr marL="2971800" indent="-228600" eaLnBrk="0" fontAlgn="base" hangingPunct="0">
              <a:spcBef>
                <a:spcPct val="0"/>
              </a:spcBef>
              <a:spcAft>
                <a:spcPct val="0"/>
              </a:spcAft>
              <a:tabLst>
                <a:tab pos="719138" algn="l"/>
              </a:tabLst>
              <a:defRPr>
                <a:solidFill>
                  <a:schemeClr val="tx1"/>
                </a:solidFill>
                <a:latin typeface="Myriad Pro" pitchFamily="34" charset="0"/>
              </a:defRPr>
            </a:lvl7pPr>
            <a:lvl8pPr marL="3429000" indent="-228600" eaLnBrk="0" fontAlgn="base" hangingPunct="0">
              <a:spcBef>
                <a:spcPct val="0"/>
              </a:spcBef>
              <a:spcAft>
                <a:spcPct val="0"/>
              </a:spcAft>
              <a:tabLst>
                <a:tab pos="719138" algn="l"/>
              </a:tabLst>
              <a:defRPr>
                <a:solidFill>
                  <a:schemeClr val="tx1"/>
                </a:solidFill>
                <a:latin typeface="Myriad Pro" pitchFamily="34" charset="0"/>
              </a:defRPr>
            </a:lvl8pPr>
            <a:lvl9pPr marL="3886200" indent="-228600" eaLnBrk="0" fontAlgn="base" hangingPunct="0">
              <a:spcBef>
                <a:spcPct val="0"/>
              </a:spcBef>
              <a:spcAft>
                <a:spcPct val="0"/>
              </a:spcAft>
              <a:tabLst>
                <a:tab pos="719138" algn="l"/>
              </a:tabLst>
              <a:defRPr>
                <a:solidFill>
                  <a:schemeClr val="tx1"/>
                </a:solidFill>
                <a:latin typeface="Myriad Pro" pitchFamily="34" charset="0"/>
              </a:defRPr>
            </a:lvl9pPr>
          </a:lstStyle>
          <a:p>
            <a:pPr eaLnBrk="1" hangingPunct="1">
              <a:defRPr/>
            </a:pPr>
            <a:r>
              <a:rPr lang="pl-PL" sz="1200" dirty="0">
                <a:solidFill>
                  <a:srgbClr val="002776"/>
                </a:solidFill>
                <a:latin typeface="Verdana" pitchFamily="34" charset="0"/>
              </a:rPr>
              <a:t>NIP:    	</a:t>
            </a:r>
            <a:r>
              <a:rPr lang="pl-PL" sz="1200" b="1" dirty="0">
                <a:solidFill>
                  <a:srgbClr val="002776"/>
                </a:solidFill>
                <a:latin typeface="Verdana" pitchFamily="34" charset="0"/>
              </a:rPr>
              <a:t>648-000-87-65</a:t>
            </a:r>
          </a:p>
          <a:p>
            <a:pPr eaLnBrk="1" hangingPunct="1">
              <a:defRPr/>
            </a:pPr>
            <a:r>
              <a:rPr lang="pl-PL" sz="1200" dirty="0">
                <a:solidFill>
                  <a:srgbClr val="002776"/>
                </a:solidFill>
                <a:latin typeface="Verdana" pitchFamily="34" charset="0"/>
              </a:rPr>
              <a:t>Regon:	</a:t>
            </a:r>
            <a:r>
              <a:rPr lang="pl-PL" sz="1200" b="1" dirty="0">
                <a:solidFill>
                  <a:srgbClr val="002776"/>
                </a:solidFill>
                <a:latin typeface="Verdana" pitchFamily="34" charset="0"/>
              </a:rPr>
              <a:t>000025945</a:t>
            </a:r>
          </a:p>
          <a:p>
            <a:pPr eaLnBrk="1" hangingPunct="1">
              <a:defRPr/>
            </a:pPr>
            <a:r>
              <a:rPr lang="pl-PL" sz="1200" b="0" dirty="0">
                <a:solidFill>
                  <a:srgbClr val="002776"/>
                </a:solidFill>
                <a:latin typeface="Verdana" pitchFamily="34" charset="0"/>
              </a:rPr>
              <a:t>KRS:</a:t>
            </a:r>
            <a:r>
              <a:rPr lang="pl-PL" sz="1200" b="1" dirty="0">
                <a:solidFill>
                  <a:srgbClr val="002776"/>
                </a:solidFill>
                <a:latin typeface="Verdana" pitchFamily="34" charset="0"/>
              </a:rPr>
              <a:t> 	0000138095</a:t>
            </a:r>
          </a:p>
        </p:txBody>
      </p:sp>
      <p:sp>
        <p:nvSpPr>
          <p:cNvPr id="9" name="pole tekstowe 8"/>
          <p:cNvSpPr txBox="1">
            <a:spLocks noChangeArrowheads="1"/>
          </p:cNvSpPr>
          <p:nvPr/>
        </p:nvSpPr>
        <p:spPr bwMode="auto">
          <a:xfrm>
            <a:off x="3348038" y="1385888"/>
            <a:ext cx="3233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801688" algn="l"/>
              </a:tabLst>
              <a:defRPr>
                <a:solidFill>
                  <a:schemeClr val="tx1"/>
                </a:solidFill>
                <a:latin typeface="Myriad Pro" pitchFamily="34" charset="0"/>
              </a:defRPr>
            </a:lvl1pPr>
            <a:lvl2pPr marL="742950" indent="-285750" eaLnBrk="0" hangingPunct="0">
              <a:tabLst>
                <a:tab pos="801688" algn="l"/>
              </a:tabLst>
              <a:defRPr>
                <a:solidFill>
                  <a:schemeClr val="tx1"/>
                </a:solidFill>
                <a:latin typeface="Myriad Pro" pitchFamily="34" charset="0"/>
              </a:defRPr>
            </a:lvl2pPr>
            <a:lvl3pPr marL="1143000" indent="-228600" eaLnBrk="0" hangingPunct="0">
              <a:tabLst>
                <a:tab pos="801688" algn="l"/>
              </a:tabLst>
              <a:defRPr>
                <a:solidFill>
                  <a:schemeClr val="tx1"/>
                </a:solidFill>
                <a:latin typeface="Myriad Pro" pitchFamily="34" charset="0"/>
              </a:defRPr>
            </a:lvl3pPr>
            <a:lvl4pPr marL="1600200" indent="-228600" eaLnBrk="0" hangingPunct="0">
              <a:tabLst>
                <a:tab pos="801688" algn="l"/>
              </a:tabLst>
              <a:defRPr>
                <a:solidFill>
                  <a:schemeClr val="tx1"/>
                </a:solidFill>
                <a:latin typeface="Myriad Pro" pitchFamily="34" charset="0"/>
              </a:defRPr>
            </a:lvl4pPr>
            <a:lvl5pPr marL="2057400" indent="-228600" eaLnBrk="0" hangingPunct="0">
              <a:tabLst>
                <a:tab pos="801688" algn="l"/>
              </a:tabLst>
              <a:defRPr>
                <a:solidFill>
                  <a:schemeClr val="tx1"/>
                </a:solidFill>
                <a:latin typeface="Myriad Pro" pitchFamily="34" charset="0"/>
              </a:defRPr>
            </a:lvl5pPr>
            <a:lvl6pPr marL="2514600" indent="-228600" eaLnBrk="0" fontAlgn="base" hangingPunct="0">
              <a:spcBef>
                <a:spcPct val="0"/>
              </a:spcBef>
              <a:spcAft>
                <a:spcPct val="0"/>
              </a:spcAft>
              <a:tabLst>
                <a:tab pos="801688" algn="l"/>
              </a:tabLst>
              <a:defRPr>
                <a:solidFill>
                  <a:schemeClr val="tx1"/>
                </a:solidFill>
                <a:latin typeface="Myriad Pro" pitchFamily="34" charset="0"/>
              </a:defRPr>
            </a:lvl6pPr>
            <a:lvl7pPr marL="2971800" indent="-228600" eaLnBrk="0" fontAlgn="base" hangingPunct="0">
              <a:spcBef>
                <a:spcPct val="0"/>
              </a:spcBef>
              <a:spcAft>
                <a:spcPct val="0"/>
              </a:spcAft>
              <a:tabLst>
                <a:tab pos="801688" algn="l"/>
              </a:tabLst>
              <a:defRPr>
                <a:solidFill>
                  <a:schemeClr val="tx1"/>
                </a:solidFill>
                <a:latin typeface="Myriad Pro" pitchFamily="34" charset="0"/>
              </a:defRPr>
            </a:lvl7pPr>
            <a:lvl8pPr marL="3429000" indent="-228600" eaLnBrk="0" fontAlgn="base" hangingPunct="0">
              <a:spcBef>
                <a:spcPct val="0"/>
              </a:spcBef>
              <a:spcAft>
                <a:spcPct val="0"/>
              </a:spcAft>
              <a:tabLst>
                <a:tab pos="801688" algn="l"/>
              </a:tabLst>
              <a:defRPr>
                <a:solidFill>
                  <a:schemeClr val="tx1"/>
                </a:solidFill>
                <a:latin typeface="Myriad Pro" pitchFamily="34" charset="0"/>
              </a:defRPr>
            </a:lvl8pPr>
            <a:lvl9pPr marL="3886200" indent="-228600" eaLnBrk="0" fontAlgn="base" hangingPunct="0">
              <a:spcBef>
                <a:spcPct val="0"/>
              </a:spcBef>
              <a:spcAft>
                <a:spcPct val="0"/>
              </a:spcAft>
              <a:tabLst>
                <a:tab pos="801688" algn="l"/>
              </a:tabLst>
              <a:defRPr>
                <a:solidFill>
                  <a:schemeClr val="tx1"/>
                </a:solidFill>
                <a:latin typeface="Myriad Pro" pitchFamily="34" charset="0"/>
              </a:defRPr>
            </a:lvl9pPr>
          </a:lstStyle>
          <a:p>
            <a:pPr eaLnBrk="1" hangingPunct="1">
              <a:defRPr/>
            </a:pPr>
            <a:r>
              <a:rPr lang="pl-PL" sz="1200" dirty="0">
                <a:solidFill>
                  <a:srgbClr val="002776"/>
                </a:solidFill>
                <a:latin typeface="Verdana" pitchFamily="34" charset="0"/>
              </a:rPr>
              <a:t>E-mail:	</a:t>
            </a:r>
            <a:r>
              <a:rPr lang="pl-PL" sz="1200" b="1" dirty="0">
                <a:solidFill>
                  <a:srgbClr val="002776"/>
                </a:solidFill>
                <a:latin typeface="Verdana" pitchFamily="34" charset="0"/>
              </a:rPr>
              <a:t>office@itpe.pl</a:t>
            </a:r>
          </a:p>
          <a:p>
            <a:pPr eaLnBrk="1" hangingPunct="1">
              <a:defRPr/>
            </a:pPr>
            <a:r>
              <a:rPr lang="pl-PL" sz="1200" dirty="0">
                <a:solidFill>
                  <a:srgbClr val="002776"/>
                </a:solidFill>
                <a:latin typeface="Verdana" pitchFamily="34" charset="0"/>
              </a:rPr>
              <a:t>Internet:  </a:t>
            </a:r>
            <a:r>
              <a:rPr lang="pl-PL" sz="1200" b="1" dirty="0">
                <a:solidFill>
                  <a:srgbClr val="002776"/>
                </a:solidFill>
                <a:latin typeface="Verdana" pitchFamily="34" charset="0"/>
              </a:rPr>
              <a:t>www.itpe.pl</a:t>
            </a:r>
          </a:p>
        </p:txBody>
      </p:sp>
      <p:pic>
        <p:nvPicPr>
          <p:cNvPr id="4" name="Obraz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65017" y="5408487"/>
            <a:ext cx="1413966" cy="801698"/>
          </a:xfrm>
          <a:prstGeom prst="rect">
            <a:avLst/>
          </a:prstGeom>
        </p:spPr>
      </p:pic>
      <p:sp>
        <p:nvSpPr>
          <p:cNvPr id="11" name="pole tekstowe 5"/>
          <p:cNvSpPr txBox="1">
            <a:spLocks noChangeArrowheads="1"/>
          </p:cNvSpPr>
          <p:nvPr userDrawn="1"/>
        </p:nvSpPr>
        <p:spPr bwMode="auto">
          <a:xfrm>
            <a:off x="0" y="3167390"/>
            <a:ext cx="9136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lgn="ctr" eaLnBrk="1" hangingPunct="1">
              <a:defRPr/>
            </a:pPr>
            <a:r>
              <a:rPr lang="pl-PL" sz="2800" b="1" dirty="0">
                <a:solidFill>
                  <a:srgbClr val="002776"/>
                </a:solidFill>
                <a:latin typeface="Verdana" pitchFamily="34" charset="0"/>
              </a:rPr>
              <a:t>Zapraszamy do współpracy.</a:t>
            </a:r>
            <a:endParaRPr lang="pl-PL" sz="2000" b="1" dirty="0">
              <a:solidFill>
                <a:srgbClr val="002776"/>
              </a:solidFill>
              <a:latin typeface="Verdana" pitchFamily="34" charset="0"/>
            </a:endParaRPr>
          </a:p>
        </p:txBody>
      </p:sp>
    </p:spTree>
    <p:extLst>
      <p:ext uri="{BB962C8B-B14F-4D97-AF65-F5344CB8AC3E}">
        <p14:creationId xmlns:p14="http://schemas.microsoft.com/office/powerpoint/2010/main" val="297817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strVal val="#ppt_w*0.70"/>
                                          </p:val>
                                        </p:tav>
                                        <p:tav tm="100000">
                                          <p:val>
                                            <p:strVal val="#ppt_w"/>
                                          </p:val>
                                        </p:tav>
                                      </p:tavLst>
                                    </p:anim>
                                    <p:anim calcmode="lin" valueType="num">
                                      <p:cBhvr>
                                        <p:cTn id="8" dur="2000" fill="hold"/>
                                        <p:tgtEl>
                                          <p:spTgt spid="11"/>
                                        </p:tgtEl>
                                        <p:attrNameLst>
                                          <p:attrName>ppt_h</p:attrName>
                                        </p:attrNameLst>
                                      </p:cBhvr>
                                      <p:tavLst>
                                        <p:tav tm="0">
                                          <p:val>
                                            <p:strVal val="#ppt_h"/>
                                          </p:val>
                                        </p:tav>
                                        <p:tav tm="100000">
                                          <p:val>
                                            <p:strVal val="#ppt_h"/>
                                          </p:val>
                                        </p:tav>
                                      </p:tavLst>
                                    </p:anim>
                                    <p:animEffect transition="in" filter="fade">
                                      <p:cBhvr>
                                        <p:cTn id="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464233"/>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2000" b="1" i="0">
                <a:solidFill>
                  <a:srgbClr val="2D2B20"/>
                </a:solidFill>
                <a:latin typeface="Calibri"/>
                <a:cs typeface="Calibri"/>
              </a:defRPr>
            </a:lvl1pPr>
          </a:lstStyle>
          <a:p>
            <a:endParaRPr/>
          </a:p>
        </p:txBody>
      </p:sp>
    </p:spTree>
    <p:extLst>
      <p:ext uri="{BB962C8B-B14F-4D97-AF65-F5344CB8AC3E}">
        <p14:creationId xmlns:p14="http://schemas.microsoft.com/office/powerpoint/2010/main" val="1822431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084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464233"/>
                </a:solidFill>
                <a:latin typeface="Calibri Light"/>
                <a:cs typeface="Calibri Light"/>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Tree>
    <p:extLst>
      <p:ext uri="{BB962C8B-B14F-4D97-AF65-F5344CB8AC3E}">
        <p14:creationId xmlns:p14="http://schemas.microsoft.com/office/powerpoint/2010/main" val="2659315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094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CBCBCB"/>
            </a:gs>
            <a:gs pos="30000">
              <a:srgbClr val="E7E7E7"/>
            </a:gs>
            <a:gs pos="100000">
              <a:srgbClr val="FFFFFF"/>
            </a:gs>
          </a:gsLst>
          <a:lin ang="16200000" scaled="1"/>
        </a:gradFill>
        <a:effectLst/>
      </p:bgPr>
    </p:bg>
    <p:spTree>
      <p:nvGrpSpPr>
        <p:cNvPr id="1" name=""/>
        <p:cNvGrpSpPr/>
        <p:nvPr/>
      </p:nvGrpSpPr>
      <p:grpSpPr>
        <a:xfrm>
          <a:off x="0" y="0"/>
          <a:ext cx="0" cy="0"/>
          <a:chOff x="0" y="0"/>
          <a:chExt cx="0" cy="0"/>
        </a:xfrm>
      </p:grpSpPr>
      <p:sp>
        <p:nvSpPr>
          <p:cNvPr id="1026" name="Symbol zastępczy tytułu 21"/>
          <p:cNvSpPr>
            <a:spLocks noGrp="1"/>
          </p:cNvSpPr>
          <p:nvPr>
            <p:ph type="title"/>
          </p:nvPr>
        </p:nvSpPr>
        <p:spPr bwMode="auto">
          <a:xfrm>
            <a:off x="457200" y="44450"/>
            <a:ext cx="82296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pl-PL" altLang="pl-PL" dirty="0"/>
              <a:t>Kliknij, aby edytować styl</a:t>
            </a:r>
            <a:endParaRPr lang="en-US" altLang="pl-PL" dirty="0"/>
          </a:p>
        </p:txBody>
      </p:sp>
      <p:sp>
        <p:nvSpPr>
          <p:cNvPr id="1027" name="Symbol zastępczy tekstu 12"/>
          <p:cNvSpPr>
            <a:spLocks noGrp="1"/>
          </p:cNvSpPr>
          <p:nvPr>
            <p:ph type="body" idx="1"/>
          </p:nvPr>
        </p:nvSpPr>
        <p:spPr bwMode="auto">
          <a:xfrm>
            <a:off x="457200" y="908050"/>
            <a:ext cx="8229600" cy="52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dirty="0"/>
              <a:t>Kliknij, aby edytować style wzorca tekstu</a:t>
            </a:r>
          </a:p>
          <a:p>
            <a:pPr lvl="1"/>
            <a:r>
              <a:rPr lang="pl-PL" altLang="pl-PL" dirty="0"/>
              <a:t>Drugi poziom</a:t>
            </a:r>
          </a:p>
          <a:p>
            <a:pPr lvl="2"/>
            <a:r>
              <a:rPr lang="pl-PL" altLang="pl-PL" dirty="0"/>
              <a:t>Trzeci poziom</a:t>
            </a:r>
          </a:p>
          <a:p>
            <a:pPr lvl="3"/>
            <a:r>
              <a:rPr lang="pl-PL" altLang="pl-PL" dirty="0"/>
              <a:t>Czwarty poziom</a:t>
            </a:r>
          </a:p>
          <a:p>
            <a:pPr lvl="4"/>
            <a:r>
              <a:rPr lang="pl-PL" altLang="pl-PL" dirty="0"/>
              <a:t>Piąty poziom</a:t>
            </a:r>
            <a:endParaRPr lang="en-US" altLang="pl-PL" dirty="0"/>
          </a:p>
        </p:txBody>
      </p:sp>
      <p:sp>
        <p:nvSpPr>
          <p:cNvPr id="1028" name="Łącznik prostoliniowy 27"/>
          <p:cNvSpPr>
            <a:spLocks noChangeShapeType="1"/>
          </p:cNvSpPr>
          <p:nvPr/>
        </p:nvSpPr>
        <p:spPr bwMode="auto">
          <a:xfrm>
            <a:off x="457200" y="6353175"/>
            <a:ext cx="8229600" cy="0"/>
          </a:xfrm>
          <a:prstGeom prst="line">
            <a:avLst/>
          </a:prstGeom>
          <a:noFill/>
          <a:ln w="9525" algn="ctr">
            <a:solidFill>
              <a:srgbClr val="002776"/>
            </a:solidFill>
            <a:prstDash val="dash"/>
            <a:round/>
            <a:headEnd/>
            <a:tailEnd/>
          </a:ln>
          <a:extLst>
            <a:ext uri="{909E8E84-426E-40DD-AFC4-6F175D3DCCD1}">
              <a14:hiddenFill xmlns:a14="http://schemas.microsoft.com/office/drawing/2010/main">
                <a:noFill/>
              </a14:hiddenFill>
            </a:ext>
          </a:extLst>
        </p:spPr>
        <p:txBody>
          <a:bodyPr/>
          <a:lstStyle/>
          <a:p>
            <a:endParaRPr lang="pl-PL"/>
          </a:p>
        </p:txBody>
      </p:sp>
      <p:sp>
        <p:nvSpPr>
          <p:cNvPr id="10" name="Trójkąt równoramienny 9"/>
          <p:cNvSpPr>
            <a:spLocks noChangeAspect="1"/>
          </p:cNvSpPr>
          <p:nvPr/>
        </p:nvSpPr>
        <p:spPr>
          <a:xfrm rot="5400000">
            <a:off x="419100" y="6464300"/>
            <a:ext cx="190500" cy="120650"/>
          </a:xfrm>
          <a:prstGeom prst="triangle">
            <a:avLst>
              <a:gd name="adj" fmla="val 50000"/>
            </a:avLst>
          </a:prstGeom>
          <a:solidFill>
            <a:srgbClr val="002776"/>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002776"/>
              </a:solidFill>
            </a:endParaRPr>
          </a:p>
        </p:txBody>
      </p:sp>
      <p:sp>
        <p:nvSpPr>
          <p:cNvPr id="2" name="pole tekstowe 1"/>
          <p:cNvSpPr txBox="1"/>
          <p:nvPr/>
        </p:nvSpPr>
        <p:spPr>
          <a:xfrm>
            <a:off x="539552" y="6392361"/>
            <a:ext cx="2160240" cy="276999"/>
          </a:xfrm>
          <a:prstGeom prst="rect">
            <a:avLst/>
          </a:prstGeom>
          <a:noFill/>
        </p:spPr>
        <p:txBody>
          <a:bodyPr wrap="square" rtlCol="0">
            <a:spAutoFit/>
          </a:bodyPr>
          <a:lstStyle/>
          <a:p>
            <a:fld id="{FAFF5D5C-1270-4CB5-BA9E-D0737BF37112}" type="slidenum">
              <a:rPr lang="pl-PL" sz="1200" b="1" smtClean="0">
                <a:solidFill>
                  <a:srgbClr val="002776"/>
                </a:solidFill>
              </a:rPr>
              <a:t>‹#›</a:t>
            </a:fld>
            <a:r>
              <a:rPr lang="pl-PL" sz="1200" b="1" dirty="0">
                <a:solidFill>
                  <a:srgbClr val="002776"/>
                </a:solidFill>
              </a:rPr>
              <a:t>/80</a:t>
            </a:r>
          </a:p>
        </p:txBody>
      </p:sp>
      <p:sp>
        <p:nvSpPr>
          <p:cNvPr id="11" name="pole tekstowe 10"/>
          <p:cNvSpPr txBox="1"/>
          <p:nvPr/>
        </p:nvSpPr>
        <p:spPr>
          <a:xfrm>
            <a:off x="2231740" y="6381328"/>
            <a:ext cx="4680520" cy="261610"/>
          </a:xfrm>
          <a:prstGeom prst="rect">
            <a:avLst/>
          </a:prstGeom>
          <a:noFill/>
        </p:spPr>
        <p:txBody>
          <a:bodyPr wrap="square" rtlCol="0">
            <a:spAutoFit/>
          </a:bodyPr>
          <a:lstStyle/>
          <a:p>
            <a:pPr algn="ctr"/>
            <a:r>
              <a:rPr lang="pl-PL" sz="1100" b="1" dirty="0">
                <a:solidFill>
                  <a:srgbClr val="002776"/>
                </a:solidFill>
                <a:latin typeface="+mn-lt"/>
              </a:rPr>
              <a:t>… tworzymy i wdrażamy technologie!</a:t>
            </a:r>
          </a:p>
        </p:txBody>
      </p:sp>
      <p:pic>
        <p:nvPicPr>
          <p:cNvPr id="3" name="Obraz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55618" y="6388936"/>
            <a:ext cx="2092846" cy="326700"/>
          </a:xfrm>
          <a:prstGeom prst="rect">
            <a:avLst/>
          </a:prstGeom>
        </p:spPr>
      </p:pic>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Lst>
  <p:hf hdr="0" ftr="0" dt="0"/>
  <p:txStyles>
    <p:titleStyle>
      <a:lvl1pPr algn="l" rtl="0" eaLnBrk="1" fontAlgn="base" hangingPunct="1">
        <a:spcBef>
          <a:spcPct val="0"/>
        </a:spcBef>
        <a:spcAft>
          <a:spcPct val="0"/>
        </a:spcAft>
        <a:defRPr sz="1800" b="1" kern="1200">
          <a:solidFill>
            <a:srgbClr val="002776"/>
          </a:solidFill>
          <a:latin typeface="+mj-lt"/>
          <a:ea typeface="+mj-ea"/>
          <a:cs typeface="+mj-cs"/>
        </a:defRPr>
      </a:lvl1pPr>
      <a:lvl2pPr algn="l" rtl="0" eaLnBrk="1" fontAlgn="base" hangingPunct="1">
        <a:spcBef>
          <a:spcPct val="0"/>
        </a:spcBef>
        <a:spcAft>
          <a:spcPct val="0"/>
        </a:spcAft>
        <a:defRPr sz="2400" b="1">
          <a:solidFill>
            <a:srgbClr val="002776"/>
          </a:solidFill>
          <a:latin typeface="Verdana" pitchFamily="34" charset="0"/>
        </a:defRPr>
      </a:lvl2pPr>
      <a:lvl3pPr algn="l" rtl="0" eaLnBrk="1" fontAlgn="base" hangingPunct="1">
        <a:spcBef>
          <a:spcPct val="0"/>
        </a:spcBef>
        <a:spcAft>
          <a:spcPct val="0"/>
        </a:spcAft>
        <a:defRPr sz="2400" b="1">
          <a:solidFill>
            <a:srgbClr val="002776"/>
          </a:solidFill>
          <a:latin typeface="Verdana" pitchFamily="34" charset="0"/>
        </a:defRPr>
      </a:lvl3pPr>
      <a:lvl4pPr algn="l" rtl="0" eaLnBrk="1" fontAlgn="base" hangingPunct="1">
        <a:spcBef>
          <a:spcPct val="0"/>
        </a:spcBef>
        <a:spcAft>
          <a:spcPct val="0"/>
        </a:spcAft>
        <a:defRPr sz="2400" b="1">
          <a:solidFill>
            <a:srgbClr val="002776"/>
          </a:solidFill>
          <a:latin typeface="Verdana" pitchFamily="34" charset="0"/>
        </a:defRPr>
      </a:lvl4pPr>
      <a:lvl5pPr algn="l" rtl="0" eaLnBrk="1" fontAlgn="base" hangingPunct="1">
        <a:spcBef>
          <a:spcPct val="0"/>
        </a:spcBef>
        <a:spcAft>
          <a:spcPct val="0"/>
        </a:spcAft>
        <a:defRPr sz="2400" b="1">
          <a:solidFill>
            <a:srgbClr val="002776"/>
          </a:solidFill>
          <a:latin typeface="Verdana" pitchFamily="34" charset="0"/>
        </a:defRPr>
      </a:lvl5pPr>
      <a:lvl6pPr marL="457200" algn="l" rtl="0" eaLnBrk="1" fontAlgn="base" hangingPunct="1">
        <a:spcBef>
          <a:spcPct val="0"/>
        </a:spcBef>
        <a:spcAft>
          <a:spcPct val="0"/>
        </a:spcAft>
        <a:defRPr sz="3200">
          <a:solidFill>
            <a:srgbClr val="002776"/>
          </a:solidFill>
          <a:latin typeface="Myriad Web Pro" pitchFamily="34" charset="-18"/>
        </a:defRPr>
      </a:lvl6pPr>
      <a:lvl7pPr marL="914400" algn="l" rtl="0" eaLnBrk="1" fontAlgn="base" hangingPunct="1">
        <a:spcBef>
          <a:spcPct val="0"/>
        </a:spcBef>
        <a:spcAft>
          <a:spcPct val="0"/>
        </a:spcAft>
        <a:defRPr sz="3200">
          <a:solidFill>
            <a:srgbClr val="002776"/>
          </a:solidFill>
          <a:latin typeface="Myriad Web Pro" pitchFamily="34" charset="-18"/>
        </a:defRPr>
      </a:lvl7pPr>
      <a:lvl8pPr marL="1371600" algn="l" rtl="0" eaLnBrk="1" fontAlgn="base" hangingPunct="1">
        <a:spcBef>
          <a:spcPct val="0"/>
        </a:spcBef>
        <a:spcAft>
          <a:spcPct val="0"/>
        </a:spcAft>
        <a:defRPr sz="3200">
          <a:solidFill>
            <a:srgbClr val="002776"/>
          </a:solidFill>
          <a:latin typeface="Myriad Web Pro" pitchFamily="34" charset="-18"/>
        </a:defRPr>
      </a:lvl8pPr>
      <a:lvl9pPr marL="1828800" algn="l" rtl="0" eaLnBrk="1" fontAlgn="base" hangingPunct="1">
        <a:spcBef>
          <a:spcPct val="0"/>
        </a:spcBef>
        <a:spcAft>
          <a:spcPct val="0"/>
        </a:spcAft>
        <a:defRPr sz="3200">
          <a:solidFill>
            <a:srgbClr val="002776"/>
          </a:solidFill>
          <a:latin typeface="Myriad Web Pro" pitchFamily="34" charset="-18"/>
        </a:defRPr>
      </a:lvl9pPr>
    </p:titleStyle>
    <p:bodyStyle>
      <a:lvl1pPr marL="273050" indent="-273050" algn="l" rtl="0" eaLnBrk="1" fontAlgn="base" hangingPunct="1">
        <a:spcBef>
          <a:spcPts val="600"/>
        </a:spcBef>
        <a:spcAft>
          <a:spcPct val="0"/>
        </a:spcAft>
        <a:buClr>
          <a:schemeClr val="accent1"/>
        </a:buClr>
        <a:buSzPct val="76000"/>
        <a:buFont typeface="Wingdings 3" pitchFamily="18" charset="2"/>
        <a:buChar char=""/>
        <a:defRPr sz="1800" b="1" kern="1200">
          <a:solidFill>
            <a:srgbClr val="002776"/>
          </a:solidFill>
          <a:latin typeface="+mn-lt"/>
          <a:ea typeface="+mn-ea"/>
          <a:cs typeface="+mn-cs"/>
        </a:defRPr>
      </a:lvl1pPr>
      <a:lvl2pPr marL="547688" indent="-273050" algn="l" rtl="0" eaLnBrk="1" fontAlgn="base" hangingPunct="1">
        <a:spcBef>
          <a:spcPts val="500"/>
        </a:spcBef>
        <a:spcAft>
          <a:spcPct val="0"/>
        </a:spcAft>
        <a:buClr>
          <a:schemeClr val="accent2"/>
        </a:buClr>
        <a:buSzPct val="76000"/>
        <a:buFont typeface="Wingdings 3" pitchFamily="18" charset="2"/>
        <a:buChar char=""/>
        <a:defRPr sz="1800" b="1" kern="1200">
          <a:solidFill>
            <a:srgbClr val="002776"/>
          </a:solidFill>
          <a:latin typeface="+mn-lt"/>
          <a:ea typeface="+mn-ea"/>
          <a:cs typeface="+mn-cs"/>
        </a:defRPr>
      </a:lvl2pPr>
      <a:lvl3pPr marL="822325" indent="-228600" algn="l" rtl="0" eaLnBrk="1" fontAlgn="base" hangingPunct="1">
        <a:spcBef>
          <a:spcPts val="500"/>
        </a:spcBef>
        <a:spcAft>
          <a:spcPct val="0"/>
        </a:spcAft>
        <a:buClr>
          <a:srgbClr val="BCBCBC"/>
        </a:buClr>
        <a:buSzPct val="76000"/>
        <a:buFont typeface="Wingdings 3" pitchFamily="18" charset="2"/>
        <a:buChar char=""/>
        <a:defRPr sz="1600" kern="1200">
          <a:solidFill>
            <a:srgbClr val="002776"/>
          </a:solidFill>
          <a:latin typeface="+mn-lt"/>
          <a:ea typeface="+mn-ea"/>
          <a:cs typeface="+mn-cs"/>
        </a:defRPr>
      </a:lvl3pPr>
      <a:lvl4pPr marL="1096963" indent="-228600" algn="l" rtl="0" eaLnBrk="1" fontAlgn="base" hangingPunct="1">
        <a:spcBef>
          <a:spcPts val="400"/>
        </a:spcBef>
        <a:spcAft>
          <a:spcPct val="0"/>
        </a:spcAft>
        <a:buClr>
          <a:srgbClr val="008ABF"/>
        </a:buClr>
        <a:buSzPct val="70000"/>
        <a:buFont typeface="Wingdings" pitchFamily="2" charset="2"/>
        <a:buChar char=""/>
        <a:defRPr sz="1600" kern="1200">
          <a:solidFill>
            <a:srgbClr val="002776"/>
          </a:solidFill>
          <a:latin typeface="+mn-lt"/>
          <a:ea typeface="+mn-ea"/>
          <a:cs typeface="+mn-cs"/>
        </a:defRPr>
      </a:lvl4pPr>
      <a:lvl5pPr marL="1371600" indent="-228600" algn="l" rtl="0" eaLnBrk="1" fontAlgn="base" hangingPunct="1">
        <a:spcBef>
          <a:spcPts val="300"/>
        </a:spcBef>
        <a:spcAft>
          <a:spcPct val="0"/>
        </a:spcAft>
        <a:buClr>
          <a:schemeClr val="accent2"/>
        </a:buClr>
        <a:buSzPct val="70000"/>
        <a:buFont typeface="Wingdings" pitchFamily="2" charset="2"/>
        <a:buChar char=""/>
        <a:defRPr sz="1600" kern="1200">
          <a:solidFill>
            <a:srgbClr val="002776"/>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emf"/></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65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0.jpe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69.jpeg"/><Relationship Id="rId17" Type="http://schemas.openxmlformats.org/officeDocument/2006/relationships/image" Target="../media/image74.png"/><Relationship Id="rId2" Type="http://schemas.openxmlformats.org/officeDocument/2006/relationships/notesSlide" Target="../notesSlides/notesSlide32.xml"/><Relationship Id="rId16"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68.jpeg"/><Relationship Id="rId5" Type="http://schemas.openxmlformats.org/officeDocument/2006/relationships/diagramQuickStyle" Target="../diagrams/quickStyle5.xml"/><Relationship Id="rId15" Type="http://schemas.openxmlformats.org/officeDocument/2006/relationships/image" Target="../media/image72.png"/><Relationship Id="rId10" Type="http://schemas.openxmlformats.org/officeDocument/2006/relationships/image" Target="../media/image67.jpeg"/><Relationship Id="rId4" Type="http://schemas.openxmlformats.org/officeDocument/2006/relationships/diagramLayout" Target="../diagrams/layout5.xml"/><Relationship Id="rId9" Type="http://schemas.microsoft.com/office/2007/relationships/hdphoto" Target="../media/hdphoto1.wdp"/><Relationship Id="rId14" Type="http://schemas.openxmlformats.org/officeDocument/2006/relationships/image" Target="../media/image71.jpeg"/></Relationships>
</file>

<file path=ppt/slides/_rels/slide6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jpe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g"/><Relationship Id="rId4" Type="http://schemas.openxmlformats.org/officeDocument/2006/relationships/image" Target="../media/image86.png"/></Relationships>
</file>

<file path=ppt/slides/_rels/slide72.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ytuł 1"/>
          <p:cNvSpPr>
            <a:spLocks noGrp="1"/>
          </p:cNvSpPr>
          <p:nvPr>
            <p:ph type="ctrTitle"/>
          </p:nvPr>
        </p:nvSpPr>
        <p:spPr>
          <a:xfrm>
            <a:off x="2987824" y="2708920"/>
            <a:ext cx="5688062" cy="1691705"/>
          </a:xfrm>
        </p:spPr>
        <p:txBody>
          <a:bodyPr>
            <a:normAutofit fontScale="90000"/>
          </a:bodyPr>
          <a:lstStyle/>
          <a:p>
            <a:r>
              <a:rPr lang="pl-PL" altLang="pl-PL" sz="2400" dirty="0">
                <a:cs typeface="Arial" panose="020B0604020202020204" pitchFamily="34" charset="0"/>
              </a:rPr>
              <a:t>Techniczne aspekty kontroli przestrzegania ograniczeń, nakazów lub zakazów określonych</a:t>
            </a:r>
            <a:br>
              <a:rPr lang="pl-PL" altLang="pl-PL" sz="2400" dirty="0">
                <a:cs typeface="Arial" panose="020B0604020202020204" pitchFamily="34" charset="0"/>
              </a:rPr>
            </a:br>
            <a:r>
              <a:rPr lang="pl-PL" altLang="pl-PL" sz="2400" dirty="0">
                <a:cs typeface="Arial" panose="020B0604020202020204" pitchFamily="34" charset="0"/>
              </a:rPr>
              <a:t>w uchwale antysmogowej</a:t>
            </a:r>
            <a:endParaRPr lang="pl-PL" altLang="pl-PL" sz="2400" dirty="0"/>
          </a:p>
        </p:txBody>
      </p:sp>
      <p:sp>
        <p:nvSpPr>
          <p:cNvPr id="3" name="Podtytuł 2"/>
          <p:cNvSpPr>
            <a:spLocks noGrp="1"/>
          </p:cNvSpPr>
          <p:nvPr>
            <p:ph type="subTitle" idx="1"/>
          </p:nvPr>
        </p:nvSpPr>
        <p:spPr>
          <a:xfrm>
            <a:off x="1691680" y="4725144"/>
            <a:ext cx="6983413" cy="647700"/>
          </a:xfrm>
        </p:spPr>
        <p:txBody>
          <a:bodyPr/>
          <a:lstStyle/>
          <a:p>
            <a:pPr>
              <a:defRPr/>
            </a:pPr>
            <a:r>
              <a:rPr lang="pl-PL" dirty="0"/>
              <a:t>mgr inż. Edyta Misztal</a:t>
            </a:r>
          </a:p>
          <a:p>
            <a:pPr>
              <a:defRPr/>
            </a:pPr>
            <a:r>
              <a:rPr lang="pl-PL" dirty="0"/>
              <a:t>mgr inż. Mariusz Mastalerz</a:t>
            </a:r>
          </a:p>
        </p:txBody>
      </p:sp>
      <p:sp>
        <p:nvSpPr>
          <p:cNvPr id="4" name="Podtytuł 2"/>
          <p:cNvSpPr txBox="1">
            <a:spLocks/>
          </p:cNvSpPr>
          <p:nvPr/>
        </p:nvSpPr>
        <p:spPr bwMode="auto">
          <a:xfrm>
            <a:off x="432000" y="5445124"/>
            <a:ext cx="4644056" cy="93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73050" indent="-273050" algn="l" rtl="0" eaLnBrk="1" fontAlgn="base" hangingPunct="1">
              <a:spcBef>
                <a:spcPts val="600"/>
              </a:spcBef>
              <a:spcAft>
                <a:spcPct val="0"/>
              </a:spcAft>
              <a:buClr>
                <a:schemeClr val="accent1"/>
              </a:buClr>
              <a:buSzPct val="76000"/>
              <a:buFont typeface="Wingdings 3" pitchFamily="18" charset="2"/>
              <a:buChar char=""/>
              <a:defRPr sz="2600" kern="1200">
                <a:solidFill>
                  <a:srgbClr val="002776"/>
                </a:solidFill>
                <a:latin typeface="+mn-lt"/>
                <a:ea typeface="+mn-ea"/>
                <a:cs typeface="+mn-cs"/>
              </a:defRPr>
            </a:lvl1pPr>
            <a:lvl2pPr marL="547688" indent="-273050" algn="l" rtl="0" eaLnBrk="1" fontAlgn="base" hangingPunct="1">
              <a:spcBef>
                <a:spcPts val="500"/>
              </a:spcBef>
              <a:spcAft>
                <a:spcPct val="0"/>
              </a:spcAft>
              <a:buClr>
                <a:schemeClr val="accent2"/>
              </a:buClr>
              <a:buSzPct val="76000"/>
              <a:buFont typeface="Wingdings 3" pitchFamily="18" charset="2"/>
              <a:buChar char=""/>
              <a:defRPr sz="2300" kern="1200">
                <a:solidFill>
                  <a:srgbClr val="002776"/>
                </a:solidFill>
                <a:latin typeface="+mn-lt"/>
                <a:ea typeface="+mn-ea"/>
                <a:cs typeface="+mn-cs"/>
              </a:defRPr>
            </a:lvl2pPr>
            <a:lvl3pPr marL="822325" indent="-228600" algn="l" rtl="0" eaLnBrk="1" fontAlgn="base" hangingPunct="1">
              <a:spcBef>
                <a:spcPts val="500"/>
              </a:spcBef>
              <a:spcAft>
                <a:spcPct val="0"/>
              </a:spcAft>
              <a:buClr>
                <a:srgbClr val="BCBCBC"/>
              </a:buClr>
              <a:buSzPct val="76000"/>
              <a:buFont typeface="Wingdings 3" pitchFamily="18" charset="2"/>
              <a:buChar char=""/>
              <a:defRPr sz="2000" kern="1200">
                <a:solidFill>
                  <a:srgbClr val="002776"/>
                </a:solidFill>
                <a:latin typeface="+mn-lt"/>
                <a:ea typeface="+mn-ea"/>
                <a:cs typeface="+mn-cs"/>
              </a:defRPr>
            </a:lvl3pPr>
            <a:lvl4pPr marL="1096963" indent="-228600" algn="l" rtl="0" eaLnBrk="1" fontAlgn="base" hangingPunct="1">
              <a:spcBef>
                <a:spcPts val="400"/>
              </a:spcBef>
              <a:spcAft>
                <a:spcPct val="0"/>
              </a:spcAft>
              <a:buClr>
                <a:srgbClr val="008ABF"/>
              </a:buClr>
              <a:buSzPct val="70000"/>
              <a:buFont typeface="Wingdings" pitchFamily="2" charset="2"/>
              <a:buChar char=""/>
              <a:defRPr kern="1200">
                <a:solidFill>
                  <a:srgbClr val="002776"/>
                </a:solidFill>
                <a:latin typeface="+mn-lt"/>
                <a:ea typeface="+mn-ea"/>
                <a:cs typeface="+mn-cs"/>
              </a:defRPr>
            </a:lvl4pPr>
            <a:lvl5pPr marL="1371600" indent="-228600" algn="l" rtl="0" eaLnBrk="1" fontAlgn="base" hangingPunct="1">
              <a:spcBef>
                <a:spcPts val="300"/>
              </a:spcBef>
              <a:spcAft>
                <a:spcPct val="0"/>
              </a:spcAft>
              <a:buClr>
                <a:schemeClr val="accent2"/>
              </a:buClr>
              <a:buSzPct val="70000"/>
              <a:buFont typeface="Wingdings" pitchFamily="2" charset="2"/>
              <a:buChar char=""/>
              <a:defRPr sz="1600" kern="1200">
                <a:solidFill>
                  <a:srgbClr val="002776"/>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defRPr/>
            </a:pPr>
            <a:endParaRPr lang="pl-PL" dirty="0"/>
          </a:p>
        </p:txBody>
      </p:sp>
      <p:pic>
        <p:nvPicPr>
          <p:cNvPr id="7" name="Obraz 6">
            <a:extLst>
              <a:ext uri="{FF2B5EF4-FFF2-40B4-BE49-F238E27FC236}">
                <a16:creationId xmlns:a16="http://schemas.microsoft.com/office/drawing/2014/main" xmlns="" id="{4D6DF77D-BBE3-2825-92B2-FA4D76796052}"/>
              </a:ext>
            </a:extLst>
          </p:cNvPr>
          <p:cNvPicPr>
            <a:picLocks noChangeAspect="1"/>
          </p:cNvPicPr>
          <p:nvPr/>
        </p:nvPicPr>
        <p:blipFill>
          <a:blip r:embed="rId3"/>
          <a:stretch>
            <a:fillRect/>
          </a:stretch>
        </p:blipFill>
        <p:spPr>
          <a:xfrm>
            <a:off x="2915816" y="476672"/>
            <a:ext cx="1730297" cy="1106076"/>
          </a:xfrm>
          <a:prstGeom prst="rect">
            <a:avLst/>
          </a:prstGeom>
        </p:spPr>
      </p:pic>
      <p:pic>
        <p:nvPicPr>
          <p:cNvPr id="8" name="Obraz 7" descr="Logo 25 lat Mazowsza"/>
          <p:cNvPicPr/>
          <p:nvPr/>
        </p:nvPicPr>
        <p:blipFill>
          <a:blip r:embed="rId4">
            <a:extLst>
              <a:ext uri="{28A0092B-C50C-407E-A947-70E740481C1C}">
                <a14:useLocalDpi xmlns:a14="http://schemas.microsoft.com/office/drawing/2010/main" val="0"/>
              </a:ext>
            </a:extLst>
          </a:blip>
          <a:srcRect/>
          <a:stretch>
            <a:fillRect/>
          </a:stretch>
        </p:blipFill>
        <p:spPr bwMode="auto">
          <a:xfrm>
            <a:off x="5148064" y="397567"/>
            <a:ext cx="3569970" cy="126428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E8B60A4-13A3-495B-91CB-D9210CFD88AD}"/>
              </a:ext>
            </a:extLst>
          </p:cNvPr>
          <p:cNvSpPr>
            <a:spLocks noGrp="1"/>
          </p:cNvSpPr>
          <p:nvPr>
            <p:ph type="title"/>
          </p:nvPr>
        </p:nvSpPr>
        <p:spPr>
          <a:xfrm>
            <a:off x="251520" y="44624"/>
            <a:ext cx="8712968" cy="792088"/>
          </a:xfrm>
        </p:spPr>
        <p:txBody>
          <a:bodyPr/>
          <a:lstStyle/>
          <a:p>
            <a:r>
              <a:rPr lang="pl-PL" dirty="0"/>
              <a:t>Wizualna ocena odpadów - analiza morfologiczna</a:t>
            </a:r>
          </a:p>
        </p:txBody>
      </p:sp>
      <p:pic>
        <p:nvPicPr>
          <p:cNvPr id="12" name="Obraz 11" descr="C:\Users\user\Documents\37.18 Zakopane\Część 1\Odpad paleniskowy- mikroskop stereoskopowy\LP_1635_17\Opta-Tech.tif">
            <a:extLst>
              <a:ext uri="{FF2B5EF4-FFF2-40B4-BE49-F238E27FC236}">
                <a16:creationId xmlns:a16="http://schemas.microsoft.com/office/drawing/2014/main" xmlns="" id="{BFEBA230-995E-4D26-A4E1-644C752F5A6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294" y="1896596"/>
            <a:ext cx="4157706" cy="2939260"/>
          </a:xfrm>
          <a:prstGeom prst="rect">
            <a:avLst/>
          </a:prstGeom>
          <a:noFill/>
          <a:ln>
            <a:noFill/>
          </a:ln>
          <a:effectLst>
            <a:softEdge rad="127000"/>
          </a:effectLst>
        </p:spPr>
      </p:pic>
      <p:sp>
        <p:nvSpPr>
          <p:cNvPr id="4" name="Prostokąt 3">
            <a:extLst>
              <a:ext uri="{FF2B5EF4-FFF2-40B4-BE49-F238E27FC236}">
                <a16:creationId xmlns:a16="http://schemas.microsoft.com/office/drawing/2014/main" xmlns="" id="{A690A57C-EA72-4F81-A769-1672B06FBAF2}"/>
              </a:ext>
            </a:extLst>
          </p:cNvPr>
          <p:cNvSpPr/>
          <p:nvPr/>
        </p:nvSpPr>
        <p:spPr>
          <a:xfrm>
            <a:off x="1732336" y="990381"/>
            <a:ext cx="5482062" cy="646331"/>
          </a:xfrm>
          <a:prstGeom prst="rect">
            <a:avLst/>
          </a:prstGeom>
        </p:spPr>
        <p:txBody>
          <a:bodyPr wrap="square">
            <a:spAutoFit/>
          </a:bodyPr>
          <a:lstStyle/>
          <a:p>
            <a:r>
              <a:rPr lang="pl-PL" b="1" dirty="0">
                <a:latin typeface="Arial" panose="020B0604020202020204" pitchFamily="34" charset="0"/>
                <a:ea typeface="Times New Roman" panose="02020603050405020304" pitchFamily="18" charset="0"/>
              </a:rPr>
              <a:t>Mikroskop stereoskopowy, powiększenie 8x: </a:t>
            </a:r>
            <a:br>
              <a:rPr lang="pl-PL" b="1" dirty="0">
                <a:latin typeface="Arial" panose="020B0604020202020204" pitchFamily="34" charset="0"/>
                <a:ea typeface="Times New Roman" panose="02020603050405020304" pitchFamily="18" charset="0"/>
              </a:rPr>
            </a:br>
            <a:endParaRPr lang="pl-PL" b="1" dirty="0">
              <a:latin typeface="Arial" panose="020B0604020202020204" pitchFamily="34" charset="0"/>
              <a:ea typeface="Times New Roman" panose="02020603050405020304" pitchFamily="18" charset="0"/>
            </a:endParaRPr>
          </a:p>
        </p:txBody>
      </p:sp>
      <p:sp>
        <p:nvSpPr>
          <p:cNvPr id="13" name="Prostokąt 12">
            <a:extLst>
              <a:ext uri="{FF2B5EF4-FFF2-40B4-BE49-F238E27FC236}">
                <a16:creationId xmlns:a16="http://schemas.microsoft.com/office/drawing/2014/main" xmlns="" id="{59E9464C-397D-45B4-B74F-706E9B06E99F}"/>
              </a:ext>
            </a:extLst>
          </p:cNvPr>
          <p:cNvSpPr/>
          <p:nvPr/>
        </p:nvSpPr>
        <p:spPr>
          <a:xfrm>
            <a:off x="683568" y="4018380"/>
            <a:ext cx="216024" cy="646331"/>
          </a:xfrm>
          <a:prstGeom prst="rect">
            <a:avLst/>
          </a:prstGeom>
        </p:spPr>
        <p:txBody>
          <a:bodyPr wrap="square">
            <a:spAutoFit/>
          </a:bodyPr>
          <a:lstStyle/>
          <a:p>
            <a:r>
              <a:rPr lang="pl-PL" b="1" dirty="0">
                <a:latin typeface="Arial" panose="020B0604020202020204" pitchFamily="34" charset="0"/>
                <a:ea typeface="Times New Roman" panose="02020603050405020304" pitchFamily="18" charset="0"/>
              </a:rPr>
              <a:t/>
            </a:r>
            <a:br>
              <a:rPr lang="pl-PL" b="1" dirty="0">
                <a:latin typeface="Arial" panose="020B0604020202020204" pitchFamily="34" charset="0"/>
                <a:ea typeface="Times New Roman" panose="02020603050405020304" pitchFamily="18" charset="0"/>
              </a:rPr>
            </a:br>
            <a:r>
              <a:rPr lang="pl-PL" b="1" dirty="0">
                <a:latin typeface="Arial" panose="020B0604020202020204" pitchFamily="34" charset="0"/>
                <a:ea typeface="Times New Roman" panose="02020603050405020304" pitchFamily="18" charset="0"/>
              </a:rPr>
              <a:t>A </a:t>
            </a:r>
          </a:p>
        </p:txBody>
      </p:sp>
      <p:sp>
        <p:nvSpPr>
          <p:cNvPr id="16" name="pole tekstowe 15">
            <a:extLst>
              <a:ext uri="{FF2B5EF4-FFF2-40B4-BE49-F238E27FC236}">
                <a16:creationId xmlns:a16="http://schemas.microsoft.com/office/drawing/2014/main" xmlns="" id="{173E2698-F789-44F2-9A80-73D6D22E05C5}"/>
              </a:ext>
            </a:extLst>
          </p:cNvPr>
          <p:cNvSpPr txBox="1"/>
          <p:nvPr/>
        </p:nvSpPr>
        <p:spPr>
          <a:xfrm>
            <a:off x="512927" y="5144124"/>
            <a:ext cx="3960440" cy="646331"/>
          </a:xfrm>
          <a:prstGeom prst="rect">
            <a:avLst/>
          </a:prstGeom>
          <a:noFill/>
        </p:spPr>
        <p:txBody>
          <a:bodyPr wrap="square">
            <a:spAutoFit/>
          </a:bodyPr>
          <a:lstStyle/>
          <a:p>
            <a:r>
              <a:rPr lang="pl-PL" b="1" dirty="0">
                <a:latin typeface="Arial" panose="020B0604020202020204" pitchFamily="34" charset="0"/>
                <a:ea typeface="Times New Roman" panose="02020603050405020304" pitchFamily="18" charset="0"/>
              </a:rPr>
              <a:t>A -  fragment foli aluminiowej i zawias meblowy</a:t>
            </a:r>
          </a:p>
        </p:txBody>
      </p:sp>
      <p:pic>
        <p:nvPicPr>
          <p:cNvPr id="10" name="Obraz 9" descr="C:\Users\user\Documents\37.18 Zakopane\Część 1\Odpad paleniskowy- mikroskop stereoskopowy\LP_1642_17\Opta-Tech_3.tif">
            <a:extLst>
              <a:ext uri="{FF2B5EF4-FFF2-40B4-BE49-F238E27FC236}">
                <a16:creationId xmlns:a16="http://schemas.microsoft.com/office/drawing/2014/main" xmlns="" id="{DDA3DF40-CFBA-455F-8405-B7FE66222B8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790382"/>
            <a:ext cx="4085698" cy="3024336"/>
          </a:xfrm>
          <a:prstGeom prst="rect">
            <a:avLst/>
          </a:prstGeom>
          <a:noFill/>
          <a:ln>
            <a:noFill/>
          </a:ln>
          <a:effectLst>
            <a:softEdge rad="127000"/>
          </a:effectLst>
        </p:spPr>
      </p:pic>
      <p:sp>
        <p:nvSpPr>
          <p:cNvPr id="14" name="Prostokąt 13">
            <a:extLst>
              <a:ext uri="{FF2B5EF4-FFF2-40B4-BE49-F238E27FC236}">
                <a16:creationId xmlns:a16="http://schemas.microsoft.com/office/drawing/2014/main" xmlns="" id="{1FDA9ABD-0773-465B-8C53-2097B8B10E00}"/>
              </a:ext>
            </a:extLst>
          </p:cNvPr>
          <p:cNvSpPr/>
          <p:nvPr/>
        </p:nvSpPr>
        <p:spPr>
          <a:xfrm>
            <a:off x="5004048" y="3998892"/>
            <a:ext cx="457914" cy="646331"/>
          </a:xfrm>
          <a:prstGeom prst="rect">
            <a:avLst/>
          </a:prstGeom>
        </p:spPr>
        <p:txBody>
          <a:bodyPr wrap="square">
            <a:spAutoFit/>
          </a:bodyPr>
          <a:lstStyle/>
          <a:p>
            <a:r>
              <a:rPr lang="pl-PL" b="1" dirty="0">
                <a:latin typeface="Arial" panose="020B0604020202020204" pitchFamily="34" charset="0"/>
                <a:ea typeface="Times New Roman" panose="02020603050405020304" pitchFamily="18" charset="0"/>
              </a:rPr>
              <a:t/>
            </a:r>
            <a:br>
              <a:rPr lang="pl-PL" b="1" dirty="0">
                <a:latin typeface="Arial" panose="020B0604020202020204" pitchFamily="34" charset="0"/>
                <a:ea typeface="Times New Roman" panose="02020603050405020304" pitchFamily="18" charset="0"/>
              </a:rPr>
            </a:br>
            <a:r>
              <a:rPr lang="pl-PL" b="1" dirty="0">
                <a:latin typeface="Arial" panose="020B0604020202020204" pitchFamily="34" charset="0"/>
                <a:ea typeface="Times New Roman" panose="02020603050405020304" pitchFamily="18" charset="0"/>
              </a:rPr>
              <a:t>B </a:t>
            </a:r>
          </a:p>
        </p:txBody>
      </p:sp>
      <p:sp>
        <p:nvSpPr>
          <p:cNvPr id="17" name="pole tekstowe 16">
            <a:extLst>
              <a:ext uri="{FF2B5EF4-FFF2-40B4-BE49-F238E27FC236}">
                <a16:creationId xmlns:a16="http://schemas.microsoft.com/office/drawing/2014/main" xmlns="" id="{B5B03391-ED84-43C3-82B4-5D183C8BB600}"/>
              </a:ext>
            </a:extLst>
          </p:cNvPr>
          <p:cNvSpPr txBox="1"/>
          <p:nvPr/>
        </p:nvSpPr>
        <p:spPr>
          <a:xfrm>
            <a:off x="4860032" y="5122058"/>
            <a:ext cx="4572000" cy="646331"/>
          </a:xfrm>
          <a:prstGeom prst="rect">
            <a:avLst/>
          </a:prstGeom>
          <a:noFill/>
        </p:spPr>
        <p:txBody>
          <a:bodyPr wrap="square">
            <a:spAutoFit/>
          </a:bodyPr>
          <a:lstStyle/>
          <a:p>
            <a:r>
              <a:rPr lang="pl-PL" b="1" dirty="0">
                <a:latin typeface="Arial" panose="020B0604020202020204" pitchFamily="34" charset="0"/>
                <a:ea typeface="Times New Roman" panose="02020603050405020304" pitchFamily="18" charset="0"/>
              </a:rPr>
              <a:t>B -  stopione tworzywo sztuczne</a:t>
            </a:r>
            <a:endParaRPr lang="pl-PL" dirty="0"/>
          </a:p>
          <a:p>
            <a:r>
              <a:rPr lang="pl-PL" b="1" dirty="0">
                <a:latin typeface="Arial" panose="020B0604020202020204" pitchFamily="34" charset="0"/>
                <a:ea typeface="Times New Roman" panose="02020603050405020304" pitchFamily="18" charset="0"/>
              </a:rPr>
              <a:t> </a:t>
            </a:r>
            <a:endParaRPr lang="pl-PL" dirty="0"/>
          </a:p>
        </p:txBody>
      </p:sp>
    </p:spTree>
    <p:extLst>
      <p:ext uri="{BB962C8B-B14F-4D97-AF65-F5344CB8AC3E}">
        <p14:creationId xmlns:p14="http://schemas.microsoft.com/office/powerpoint/2010/main" val="3662030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braz 18" descr="F:\Zakopane\Część 2\Etap 2\Odpad paleniskowy zdjęcia\LP_501_18\fragment płyty paździerzowej.tif">
            <a:extLst>
              <a:ext uri="{FF2B5EF4-FFF2-40B4-BE49-F238E27FC236}">
                <a16:creationId xmlns:a16="http://schemas.microsoft.com/office/drawing/2014/main" xmlns="" id="{9DBB6274-D860-4851-9F60-89762DC3832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08794" y="3895866"/>
            <a:ext cx="3657244" cy="2529775"/>
          </a:xfrm>
          <a:prstGeom prst="rect">
            <a:avLst/>
          </a:prstGeom>
          <a:noFill/>
          <a:ln>
            <a:noFill/>
          </a:ln>
          <a:effectLst>
            <a:softEdge rad="127000"/>
          </a:effectLst>
        </p:spPr>
      </p:pic>
      <p:pic>
        <p:nvPicPr>
          <p:cNvPr id="12" name="Obraz 11" descr="F:\Zakopane\Część 2\Etap 2\Odpad paleniskowy zdjęcia\LP_501_18\fragment laminatu z płyty meblowej_okleina drewnopodobna.tif">
            <a:extLst>
              <a:ext uri="{FF2B5EF4-FFF2-40B4-BE49-F238E27FC236}">
                <a16:creationId xmlns:a16="http://schemas.microsoft.com/office/drawing/2014/main" xmlns="" id="{226E0446-365D-4EFD-8866-53ACB38A6AC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0006" y="1445350"/>
            <a:ext cx="3598457" cy="2529775"/>
          </a:xfrm>
          <a:prstGeom prst="rect">
            <a:avLst/>
          </a:prstGeom>
          <a:noFill/>
          <a:ln>
            <a:noFill/>
          </a:ln>
          <a:effectLst>
            <a:softEdge rad="127000"/>
          </a:effectLst>
        </p:spPr>
      </p:pic>
      <p:sp>
        <p:nvSpPr>
          <p:cNvPr id="2" name="Tytuł 1">
            <a:extLst>
              <a:ext uri="{FF2B5EF4-FFF2-40B4-BE49-F238E27FC236}">
                <a16:creationId xmlns:a16="http://schemas.microsoft.com/office/drawing/2014/main" xmlns="" id="{EE8B60A4-13A3-495B-91CB-D9210CFD88AD}"/>
              </a:ext>
            </a:extLst>
          </p:cNvPr>
          <p:cNvSpPr>
            <a:spLocks noGrp="1"/>
          </p:cNvSpPr>
          <p:nvPr>
            <p:ph type="title"/>
          </p:nvPr>
        </p:nvSpPr>
        <p:spPr>
          <a:xfrm>
            <a:off x="179512" y="68396"/>
            <a:ext cx="8784976" cy="792088"/>
          </a:xfrm>
        </p:spPr>
        <p:txBody>
          <a:bodyPr/>
          <a:lstStyle/>
          <a:p>
            <a:r>
              <a:rPr lang="pl-PL" dirty="0"/>
              <a:t>Wizualna ocena odpadów - analiza morfologiczna</a:t>
            </a:r>
          </a:p>
        </p:txBody>
      </p:sp>
      <p:sp>
        <p:nvSpPr>
          <p:cNvPr id="4" name="Prostokąt 3">
            <a:extLst>
              <a:ext uri="{FF2B5EF4-FFF2-40B4-BE49-F238E27FC236}">
                <a16:creationId xmlns:a16="http://schemas.microsoft.com/office/drawing/2014/main" xmlns="" id="{A690A57C-EA72-4F81-A769-1672B06FBAF2}"/>
              </a:ext>
            </a:extLst>
          </p:cNvPr>
          <p:cNvSpPr/>
          <p:nvPr/>
        </p:nvSpPr>
        <p:spPr>
          <a:xfrm>
            <a:off x="539552" y="4700715"/>
            <a:ext cx="4572000" cy="1200329"/>
          </a:xfrm>
          <a:prstGeom prst="rect">
            <a:avLst/>
          </a:prstGeom>
        </p:spPr>
        <p:txBody>
          <a:bodyPr>
            <a:spAutoFit/>
          </a:bodyPr>
          <a:lstStyle/>
          <a:p>
            <a:r>
              <a:rPr lang="pl-PL" b="1" dirty="0">
                <a:latin typeface="Arial" panose="020B0604020202020204" pitchFamily="34" charset="0"/>
                <a:ea typeface="Times New Roman" panose="02020603050405020304" pitchFamily="18" charset="0"/>
              </a:rPr>
              <a:t/>
            </a:r>
            <a:br>
              <a:rPr lang="pl-PL" b="1" dirty="0">
                <a:latin typeface="Arial" panose="020B0604020202020204" pitchFamily="34" charset="0"/>
                <a:ea typeface="Times New Roman" panose="02020603050405020304" pitchFamily="18" charset="0"/>
              </a:rPr>
            </a:br>
            <a:r>
              <a:rPr lang="pl-PL" b="1" dirty="0">
                <a:latin typeface="Arial" panose="020B0604020202020204" pitchFamily="34" charset="0"/>
                <a:ea typeface="Times New Roman" panose="02020603050405020304" pitchFamily="18" charset="0"/>
              </a:rPr>
              <a:t>A - fragment nadpalonego laminatu</a:t>
            </a:r>
          </a:p>
          <a:p>
            <a:r>
              <a:rPr lang="pl-PL" b="1" dirty="0">
                <a:latin typeface="Arial" panose="020B0604020202020204" pitchFamily="34" charset="0"/>
                <a:ea typeface="Times New Roman" panose="02020603050405020304" pitchFamily="18" charset="0"/>
              </a:rPr>
              <a:t> </a:t>
            </a:r>
          </a:p>
          <a:p>
            <a:r>
              <a:rPr lang="pl-PL" b="1" dirty="0">
                <a:latin typeface="Arial" panose="020B0604020202020204" pitchFamily="34" charset="0"/>
                <a:ea typeface="Times New Roman" panose="02020603050405020304" pitchFamily="18" charset="0"/>
              </a:rPr>
              <a:t>B - fragment płyty paździerzowej</a:t>
            </a:r>
          </a:p>
        </p:txBody>
      </p:sp>
      <p:sp>
        <p:nvSpPr>
          <p:cNvPr id="13" name="Prostokąt 12">
            <a:extLst>
              <a:ext uri="{FF2B5EF4-FFF2-40B4-BE49-F238E27FC236}">
                <a16:creationId xmlns:a16="http://schemas.microsoft.com/office/drawing/2014/main" xmlns="" id="{59E9464C-397D-45B4-B74F-706E9B06E99F}"/>
              </a:ext>
            </a:extLst>
          </p:cNvPr>
          <p:cNvSpPr/>
          <p:nvPr/>
        </p:nvSpPr>
        <p:spPr>
          <a:xfrm>
            <a:off x="5276940" y="1392805"/>
            <a:ext cx="457914" cy="646331"/>
          </a:xfrm>
          <a:prstGeom prst="rect">
            <a:avLst/>
          </a:prstGeom>
        </p:spPr>
        <p:txBody>
          <a:bodyPr wrap="square">
            <a:spAutoFit/>
          </a:bodyPr>
          <a:lstStyle/>
          <a:p>
            <a:r>
              <a:rPr lang="pl-PL" b="1" dirty="0">
                <a:latin typeface="Arial" panose="020B0604020202020204" pitchFamily="34" charset="0"/>
                <a:ea typeface="Times New Roman" panose="02020603050405020304" pitchFamily="18" charset="0"/>
              </a:rPr>
              <a:t/>
            </a:r>
            <a:br>
              <a:rPr lang="pl-PL" b="1" dirty="0">
                <a:latin typeface="Arial" panose="020B0604020202020204" pitchFamily="34" charset="0"/>
                <a:ea typeface="Times New Roman" panose="02020603050405020304" pitchFamily="18" charset="0"/>
              </a:rPr>
            </a:br>
            <a:r>
              <a:rPr lang="pl-PL" b="1" dirty="0">
                <a:latin typeface="Arial" panose="020B0604020202020204" pitchFamily="34" charset="0"/>
                <a:ea typeface="Times New Roman" panose="02020603050405020304" pitchFamily="18" charset="0"/>
              </a:rPr>
              <a:t>A </a:t>
            </a:r>
          </a:p>
        </p:txBody>
      </p:sp>
      <p:sp>
        <p:nvSpPr>
          <p:cNvPr id="14" name="Prostokąt 13">
            <a:extLst>
              <a:ext uri="{FF2B5EF4-FFF2-40B4-BE49-F238E27FC236}">
                <a16:creationId xmlns:a16="http://schemas.microsoft.com/office/drawing/2014/main" xmlns="" id="{1FDA9ABD-0773-465B-8C53-2097B8B10E00}"/>
              </a:ext>
            </a:extLst>
          </p:cNvPr>
          <p:cNvSpPr/>
          <p:nvPr/>
        </p:nvSpPr>
        <p:spPr>
          <a:xfrm>
            <a:off x="5364088" y="3868539"/>
            <a:ext cx="457914" cy="646331"/>
          </a:xfrm>
          <a:prstGeom prst="rect">
            <a:avLst/>
          </a:prstGeom>
        </p:spPr>
        <p:txBody>
          <a:bodyPr wrap="square">
            <a:spAutoFit/>
          </a:bodyPr>
          <a:lstStyle/>
          <a:p>
            <a:r>
              <a:rPr lang="pl-PL" b="1" dirty="0">
                <a:latin typeface="Arial" panose="020B0604020202020204" pitchFamily="34" charset="0"/>
                <a:ea typeface="Times New Roman" panose="02020603050405020304" pitchFamily="18" charset="0"/>
              </a:rPr>
              <a:t/>
            </a:r>
            <a:br>
              <a:rPr lang="pl-PL" b="1" dirty="0">
                <a:latin typeface="Arial" panose="020B0604020202020204" pitchFamily="34" charset="0"/>
                <a:ea typeface="Times New Roman" panose="02020603050405020304" pitchFamily="18" charset="0"/>
              </a:rPr>
            </a:br>
            <a:r>
              <a:rPr lang="pl-PL" b="1" dirty="0">
                <a:latin typeface="Arial" panose="020B0604020202020204" pitchFamily="34" charset="0"/>
                <a:ea typeface="Times New Roman" panose="02020603050405020304" pitchFamily="18" charset="0"/>
              </a:rPr>
              <a:t>B </a:t>
            </a:r>
          </a:p>
        </p:txBody>
      </p:sp>
      <p:pic>
        <p:nvPicPr>
          <p:cNvPr id="11" name="Obraz 10" descr="F:\Zakopane\Część 2\Etap 2\IMG_20180416_113235.jpg">
            <a:extLst>
              <a:ext uri="{FF2B5EF4-FFF2-40B4-BE49-F238E27FC236}">
                <a16:creationId xmlns:a16="http://schemas.microsoft.com/office/drawing/2014/main" xmlns="" id="{46113E62-8E9E-4A66-9654-E58232D0B17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776" y="1459313"/>
            <a:ext cx="4427457" cy="2786213"/>
          </a:xfrm>
          <a:prstGeom prst="rect">
            <a:avLst/>
          </a:prstGeom>
          <a:noFill/>
          <a:ln>
            <a:noFill/>
          </a:ln>
          <a:effectLst>
            <a:softEdge rad="127000"/>
          </a:effectLst>
        </p:spPr>
      </p:pic>
      <p:sp>
        <p:nvSpPr>
          <p:cNvPr id="9" name="Prostokąt 8">
            <a:extLst>
              <a:ext uri="{FF2B5EF4-FFF2-40B4-BE49-F238E27FC236}">
                <a16:creationId xmlns:a16="http://schemas.microsoft.com/office/drawing/2014/main" xmlns="" id="{B95D4309-29F3-4016-A15E-0670697457EE}"/>
              </a:ext>
            </a:extLst>
          </p:cNvPr>
          <p:cNvSpPr/>
          <p:nvPr/>
        </p:nvSpPr>
        <p:spPr>
          <a:xfrm>
            <a:off x="1732336" y="990381"/>
            <a:ext cx="5482062" cy="646331"/>
          </a:xfrm>
          <a:prstGeom prst="rect">
            <a:avLst/>
          </a:prstGeom>
        </p:spPr>
        <p:txBody>
          <a:bodyPr wrap="square">
            <a:spAutoFit/>
          </a:bodyPr>
          <a:lstStyle/>
          <a:p>
            <a:r>
              <a:rPr lang="pl-PL" b="1" dirty="0">
                <a:latin typeface="Arial" panose="020B0604020202020204" pitchFamily="34" charset="0"/>
                <a:ea typeface="Times New Roman" panose="02020603050405020304" pitchFamily="18" charset="0"/>
              </a:rPr>
              <a:t>Mikroskop stereoskopowy, powiększenie 8x: </a:t>
            </a:r>
            <a:br>
              <a:rPr lang="pl-PL" b="1" dirty="0">
                <a:latin typeface="Arial" panose="020B0604020202020204" pitchFamily="34" charset="0"/>
                <a:ea typeface="Times New Roman" panose="02020603050405020304" pitchFamily="18" charset="0"/>
              </a:rPr>
            </a:br>
            <a:endParaRPr lang="pl-PL" b="1" dirty="0">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472586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Postępowanie dowodowe - analizy</a:t>
            </a:r>
            <a:endParaRPr lang="pl-PL" dirty="0"/>
          </a:p>
        </p:txBody>
      </p:sp>
      <p:grpSp>
        <p:nvGrpSpPr>
          <p:cNvPr id="8" name="Grupa 7"/>
          <p:cNvGrpSpPr/>
          <p:nvPr/>
        </p:nvGrpSpPr>
        <p:grpSpPr>
          <a:xfrm>
            <a:off x="514771" y="1024614"/>
            <a:ext cx="3275573" cy="576064"/>
            <a:chOff x="2351883" y="1344081"/>
            <a:chExt cx="2232664" cy="1792108"/>
          </a:xfrm>
        </p:grpSpPr>
        <p:sp>
          <p:nvSpPr>
            <p:cNvPr id="9" name="Prostokąt zaokrąglony 8"/>
            <p:cNvSpPr/>
            <p:nvPr/>
          </p:nvSpPr>
          <p:spPr>
            <a:xfrm>
              <a:off x="2351883" y="1344081"/>
              <a:ext cx="2232664" cy="1792108"/>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pl-PL"/>
            </a:p>
          </p:txBody>
        </p:sp>
        <p:sp>
          <p:nvSpPr>
            <p:cNvPr id="10" name="Prostokąt 9"/>
            <p:cNvSpPr/>
            <p:nvPr/>
          </p:nvSpPr>
          <p:spPr>
            <a:xfrm>
              <a:off x="2439367" y="1431565"/>
              <a:ext cx="2057696" cy="16171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pl-PL" sz="1700" b="1" kern="1200" dirty="0"/>
                <a:t>Analiza instrumentalna</a:t>
              </a:r>
            </a:p>
          </p:txBody>
        </p:sp>
      </p:grpSp>
      <p:grpSp>
        <p:nvGrpSpPr>
          <p:cNvPr id="11" name="Grupa 10"/>
          <p:cNvGrpSpPr/>
          <p:nvPr/>
        </p:nvGrpSpPr>
        <p:grpSpPr>
          <a:xfrm>
            <a:off x="4658377" y="1035357"/>
            <a:ext cx="3275573" cy="576064"/>
            <a:chOff x="2351883" y="1344081"/>
            <a:chExt cx="2232664" cy="1792108"/>
          </a:xfrm>
        </p:grpSpPr>
        <p:sp>
          <p:nvSpPr>
            <p:cNvPr id="12" name="Prostokąt zaokrąglony 11"/>
            <p:cNvSpPr/>
            <p:nvPr/>
          </p:nvSpPr>
          <p:spPr>
            <a:xfrm>
              <a:off x="2351883" y="1344081"/>
              <a:ext cx="2232664" cy="1792108"/>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pl-PL"/>
            </a:p>
          </p:txBody>
        </p:sp>
        <p:sp>
          <p:nvSpPr>
            <p:cNvPr id="13" name="Prostokąt 12"/>
            <p:cNvSpPr/>
            <p:nvPr/>
          </p:nvSpPr>
          <p:spPr>
            <a:xfrm>
              <a:off x="2439367" y="1431565"/>
              <a:ext cx="2057696" cy="16171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pl-PL" sz="1700" b="1" kern="1200" dirty="0"/>
                <a:t>Analiza statystyczna</a:t>
              </a:r>
            </a:p>
          </p:txBody>
        </p:sp>
      </p:grpSp>
      <p:sp>
        <p:nvSpPr>
          <p:cNvPr id="17" name="pole tekstowe 4">
            <a:extLst>
              <a:ext uri="{FF2B5EF4-FFF2-40B4-BE49-F238E27FC236}">
                <a16:creationId xmlns:a16="http://schemas.microsoft.com/office/drawing/2014/main" xmlns="" id="{635EB03A-2C34-4144-B253-82B60ECF7FBF}"/>
              </a:ext>
            </a:extLst>
          </p:cNvPr>
          <p:cNvSpPr txBox="1">
            <a:spLocks noChangeArrowheads="1"/>
          </p:cNvSpPr>
          <p:nvPr/>
        </p:nvSpPr>
        <p:spPr bwMode="auto">
          <a:xfrm>
            <a:off x="457200" y="1788580"/>
            <a:ext cx="3965348" cy="923330"/>
          </a:xfrm>
          <a:prstGeom prst="rect">
            <a:avLst/>
          </a:prstGeom>
          <a:noFill/>
          <a:ln w="9525">
            <a:noFill/>
            <a:miter lim="800000"/>
            <a:headEnd/>
            <a:tailEnd/>
          </a:ln>
        </p:spPr>
        <p:txBody>
          <a:bodyPr wrap="square">
            <a:spAutoFit/>
          </a:bodyPr>
          <a:lstStyle/>
          <a:p>
            <a:pPr marL="342900" indent="-342900">
              <a:buFontTx/>
              <a:buChar char="-"/>
            </a:pPr>
            <a:r>
              <a:rPr lang="pl-PL" b="1" dirty="0">
                <a:latin typeface="Verdana" panose="020B0604030504040204" pitchFamily="34" charset="0"/>
                <a:ea typeface="Verdana" panose="020B0604030504040204" pitchFamily="34" charset="0"/>
              </a:rPr>
              <a:t>morfologia</a:t>
            </a:r>
          </a:p>
          <a:p>
            <a:pPr marL="342900" indent="-342900">
              <a:buFontTx/>
              <a:buChar char="-"/>
            </a:pPr>
            <a:r>
              <a:rPr lang="pl-PL" b="1" dirty="0">
                <a:latin typeface="Verdana" panose="020B0604030504040204" pitchFamily="34" charset="0"/>
                <a:ea typeface="Verdana" panose="020B0604030504040204" pitchFamily="34" charset="0"/>
              </a:rPr>
              <a:t>skład chemiczny popiołu</a:t>
            </a:r>
          </a:p>
          <a:p>
            <a:pPr marL="342900" indent="-342900">
              <a:buFontTx/>
              <a:buChar char="-"/>
            </a:pPr>
            <a:r>
              <a:rPr lang="pl-PL" b="1" dirty="0">
                <a:latin typeface="Verdana" panose="020B0604030504040204" pitchFamily="34" charset="0"/>
                <a:ea typeface="Verdana" panose="020B0604030504040204" pitchFamily="34" charset="0"/>
              </a:rPr>
              <a:t>straty prażenia</a:t>
            </a:r>
            <a:r>
              <a:rPr lang="pl-PL" dirty="0">
                <a:latin typeface="Verdana" panose="020B0604030504040204" pitchFamily="34" charset="0"/>
                <a:ea typeface="Verdana" panose="020B0604030504040204" pitchFamily="34" charset="0"/>
              </a:rPr>
              <a:t>	</a:t>
            </a:r>
            <a:endParaRPr lang="pl-PL" b="1" dirty="0">
              <a:solidFill>
                <a:srgbClr val="C00000"/>
              </a:solidFill>
              <a:latin typeface="Verdana" panose="020B0604030504040204" pitchFamily="34" charset="0"/>
              <a:ea typeface="Verdana" panose="020B0604030504040204" pitchFamily="34" charset="0"/>
            </a:endParaRPr>
          </a:p>
        </p:txBody>
      </p:sp>
      <p:sp>
        <p:nvSpPr>
          <p:cNvPr id="18" name="pole tekstowe 4">
            <a:extLst>
              <a:ext uri="{FF2B5EF4-FFF2-40B4-BE49-F238E27FC236}">
                <a16:creationId xmlns:a16="http://schemas.microsoft.com/office/drawing/2014/main" xmlns="" id="{635EB03A-2C34-4144-B253-82B60ECF7FBF}"/>
              </a:ext>
            </a:extLst>
          </p:cNvPr>
          <p:cNvSpPr txBox="1">
            <a:spLocks noChangeArrowheads="1"/>
          </p:cNvSpPr>
          <p:nvPr/>
        </p:nvSpPr>
        <p:spPr bwMode="auto">
          <a:xfrm>
            <a:off x="4579013" y="1788580"/>
            <a:ext cx="4002374" cy="923330"/>
          </a:xfrm>
          <a:prstGeom prst="rect">
            <a:avLst/>
          </a:prstGeom>
          <a:noFill/>
          <a:ln w="9525">
            <a:noFill/>
            <a:miter lim="800000"/>
            <a:headEnd/>
            <a:tailEnd/>
          </a:ln>
        </p:spPr>
        <p:txBody>
          <a:bodyPr wrap="square">
            <a:spAutoFit/>
          </a:bodyPr>
          <a:lstStyle/>
          <a:p>
            <a:pPr marL="342900" indent="-342900">
              <a:buFontTx/>
              <a:buChar char="-"/>
            </a:pPr>
            <a:r>
              <a:rPr lang="pl-PL" b="1" dirty="0">
                <a:latin typeface="Verdana" panose="020B0604030504040204" pitchFamily="34" charset="0"/>
                <a:ea typeface="Verdana" panose="020B0604030504040204" pitchFamily="34" charset="0"/>
              </a:rPr>
              <a:t>hipoteza zerowa (H0)</a:t>
            </a:r>
          </a:p>
          <a:p>
            <a:pPr marL="342900" indent="-342900">
              <a:buFontTx/>
              <a:buChar char="-"/>
            </a:pPr>
            <a:r>
              <a:rPr lang="pl-PL" b="1" dirty="0">
                <a:latin typeface="Verdana" panose="020B0604030504040204" pitchFamily="34" charset="0"/>
                <a:ea typeface="Verdana" panose="020B0604030504040204" pitchFamily="34" charset="0"/>
              </a:rPr>
              <a:t>hipoteza alternatywna (H1)</a:t>
            </a:r>
          </a:p>
        </p:txBody>
      </p:sp>
      <p:sp>
        <p:nvSpPr>
          <p:cNvPr id="19" name="pole tekstowe 4">
            <a:extLst>
              <a:ext uri="{FF2B5EF4-FFF2-40B4-BE49-F238E27FC236}">
                <a16:creationId xmlns:a16="http://schemas.microsoft.com/office/drawing/2014/main" xmlns="" id="{635EB03A-2C34-4144-B253-82B60ECF7FBF}"/>
              </a:ext>
            </a:extLst>
          </p:cNvPr>
          <p:cNvSpPr txBox="1">
            <a:spLocks noChangeArrowheads="1"/>
          </p:cNvSpPr>
          <p:nvPr/>
        </p:nvSpPr>
        <p:spPr bwMode="auto">
          <a:xfrm>
            <a:off x="543322" y="4684864"/>
            <a:ext cx="7990210" cy="1477328"/>
          </a:xfrm>
          <a:prstGeom prst="rect">
            <a:avLst/>
          </a:prstGeom>
          <a:noFill/>
          <a:ln w="9525">
            <a:noFill/>
            <a:miter lim="800000"/>
            <a:headEnd/>
            <a:tailEnd/>
          </a:ln>
        </p:spPr>
        <p:txBody>
          <a:bodyPr wrap="square">
            <a:spAutoFit/>
          </a:bodyPr>
          <a:lstStyle/>
          <a:p>
            <a:pPr algn="just"/>
            <a:r>
              <a:rPr lang="pl-PL" b="1" dirty="0">
                <a:latin typeface="Verdana" panose="020B0604030504040204" pitchFamily="34" charset="0"/>
                <a:ea typeface="Verdana" panose="020B0604030504040204" pitchFamily="34" charset="0"/>
              </a:rPr>
              <a:t>W przypadku postępowania dowodowego próbka pobierana jest dla przypadku, w którym inne poszlaki wskazują na nielegalne spalanie odpadów, a więc:</a:t>
            </a:r>
          </a:p>
          <a:p>
            <a:pPr marL="342900" indent="-342900">
              <a:buFontTx/>
              <a:buChar char="-"/>
            </a:pPr>
            <a:r>
              <a:rPr lang="pl-PL" b="1" dirty="0">
                <a:latin typeface="Verdana" panose="020B0604030504040204" pitchFamily="34" charset="0"/>
                <a:ea typeface="Verdana" panose="020B0604030504040204" pitchFamily="34" charset="0"/>
              </a:rPr>
              <a:t>hipoteza zerowa (H0) – </a:t>
            </a:r>
            <a:r>
              <a:rPr lang="pl-PL" b="1" dirty="0">
                <a:solidFill>
                  <a:srgbClr val="C00000"/>
                </a:solidFill>
                <a:latin typeface="Verdana" panose="020B0604030504040204" pitchFamily="34" charset="0"/>
                <a:ea typeface="Verdana" panose="020B0604030504040204" pitchFamily="34" charset="0"/>
              </a:rPr>
              <a:t>spalano odpady</a:t>
            </a:r>
          </a:p>
          <a:p>
            <a:pPr marL="342900" indent="-342900">
              <a:buFontTx/>
              <a:buChar char="-"/>
            </a:pPr>
            <a:r>
              <a:rPr lang="pl-PL" b="1" dirty="0">
                <a:latin typeface="Verdana" panose="020B0604030504040204" pitchFamily="34" charset="0"/>
                <a:ea typeface="Verdana" panose="020B0604030504040204" pitchFamily="34" charset="0"/>
              </a:rPr>
              <a:t>hipoteza alternatywna (H1) – </a:t>
            </a:r>
            <a:r>
              <a:rPr lang="pl-PL" b="1" dirty="0">
                <a:solidFill>
                  <a:schemeClr val="accent4"/>
                </a:solidFill>
                <a:latin typeface="Verdana" panose="020B0604030504040204" pitchFamily="34" charset="0"/>
                <a:ea typeface="Verdana" panose="020B0604030504040204" pitchFamily="34" charset="0"/>
              </a:rPr>
              <a:t>nie spalano odpadów</a:t>
            </a:r>
          </a:p>
        </p:txBody>
      </p:sp>
      <p:pic>
        <p:nvPicPr>
          <p:cNvPr id="2050" name="Picture 2" descr="C:\Users\mmastalerz\Documents\2018\Szkolenia z GiG\labor\małe\P10105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120" y="2937291"/>
            <a:ext cx="2246726" cy="168504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mmastalerz\Documents\2018\Szkolenia z GiG\labor\małe\P10104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7744" y="2933484"/>
            <a:ext cx="2427093" cy="16888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mmastalerz\Documents\2018\Szkolenia z GiG\labor\małe\P10105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59" y="2933484"/>
            <a:ext cx="2196859" cy="1647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855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Postępowanie - schemat</a:t>
            </a:r>
            <a:endParaRPr lang="pl-PL" dirty="0"/>
          </a:p>
        </p:txBody>
      </p:sp>
      <p:graphicFrame>
        <p:nvGraphicFramePr>
          <p:cNvPr id="4" name="Diagram 3"/>
          <p:cNvGraphicFramePr/>
          <p:nvPr/>
        </p:nvGraphicFramePr>
        <p:xfrm>
          <a:off x="971600" y="1196752"/>
          <a:ext cx="7848872" cy="4552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upa 4">
            <a:extLst>
              <a:ext uri="{FF2B5EF4-FFF2-40B4-BE49-F238E27FC236}">
                <a16:creationId xmlns:a16="http://schemas.microsoft.com/office/drawing/2014/main" xmlns="" id="{0079CBB5-A8B0-42BD-8F57-75802F28EB12}"/>
              </a:ext>
            </a:extLst>
          </p:cNvPr>
          <p:cNvGrpSpPr/>
          <p:nvPr/>
        </p:nvGrpSpPr>
        <p:grpSpPr>
          <a:xfrm>
            <a:off x="468576" y="2924944"/>
            <a:ext cx="1506201" cy="946081"/>
            <a:chOff x="3319303" y="837810"/>
            <a:chExt cx="2371349" cy="2263256"/>
          </a:xfrm>
          <a:solidFill>
            <a:srgbClr val="CE7E08"/>
          </a:solidFill>
        </p:grpSpPr>
        <p:sp>
          <p:nvSpPr>
            <p:cNvPr id="6" name="Prostokąt: zaokrąglone rogi 5">
              <a:extLst>
                <a:ext uri="{FF2B5EF4-FFF2-40B4-BE49-F238E27FC236}">
                  <a16:creationId xmlns:a16="http://schemas.microsoft.com/office/drawing/2014/main" xmlns="" id="{ECC98864-F247-4F13-B3AC-8701969926D4}"/>
                </a:ext>
              </a:extLst>
            </p:cNvPr>
            <p:cNvSpPr/>
            <p:nvPr/>
          </p:nvSpPr>
          <p:spPr>
            <a:xfrm>
              <a:off x="3319303" y="837810"/>
              <a:ext cx="2371349" cy="2263256"/>
            </a:xfrm>
            <a:prstGeom prst="roundRect">
              <a:avLst/>
            </a:prstGeom>
            <a:solidFill>
              <a:srgbClr val="0070C0"/>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pl-PL"/>
            </a:p>
          </p:txBody>
        </p:sp>
        <p:sp>
          <p:nvSpPr>
            <p:cNvPr id="7" name="Prostokąt: zaokrąglone rogi 4">
              <a:extLst>
                <a:ext uri="{FF2B5EF4-FFF2-40B4-BE49-F238E27FC236}">
                  <a16:creationId xmlns:a16="http://schemas.microsoft.com/office/drawing/2014/main" xmlns="" id="{6797B680-3F08-4603-89D3-7DD69C73B876}"/>
                </a:ext>
              </a:extLst>
            </p:cNvPr>
            <p:cNvSpPr txBox="1"/>
            <p:nvPr/>
          </p:nvSpPr>
          <p:spPr>
            <a:xfrm>
              <a:off x="3476129" y="1160868"/>
              <a:ext cx="2057695" cy="1617140"/>
            </a:xfrm>
            <a:prstGeom prst="rect">
              <a:avLst/>
            </a:prstGeom>
            <a:solidFill>
              <a:srgbClr val="0070C0"/>
            </a:solid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pl-PL" sz="1200" b="1" kern="1200" dirty="0"/>
                <a:t>Lokalizacja miejsca kontroli</a:t>
              </a:r>
            </a:p>
          </p:txBody>
        </p:sp>
      </p:grpSp>
    </p:spTree>
    <p:extLst>
      <p:ext uri="{BB962C8B-B14F-4D97-AF65-F5344CB8AC3E}">
        <p14:creationId xmlns:p14="http://schemas.microsoft.com/office/powerpoint/2010/main" val="4158270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Postępowanie– interpretacja/ekspertyza</a:t>
            </a:r>
            <a:endParaRPr lang="pl-PL" dirty="0"/>
          </a:p>
        </p:txBody>
      </p:sp>
      <p:cxnSp>
        <p:nvCxnSpPr>
          <p:cNvPr id="22" name="Łącznik prosty ze strzałką 21"/>
          <p:cNvCxnSpPr/>
          <p:nvPr/>
        </p:nvCxnSpPr>
        <p:spPr>
          <a:xfrm flipH="1">
            <a:off x="2703190" y="2727479"/>
            <a:ext cx="1" cy="31615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nvGrpSpPr>
          <p:cNvPr id="8" name="Grupa 7"/>
          <p:cNvGrpSpPr/>
          <p:nvPr/>
        </p:nvGrpSpPr>
        <p:grpSpPr>
          <a:xfrm>
            <a:off x="1005202" y="1536770"/>
            <a:ext cx="3275573" cy="576064"/>
            <a:chOff x="2351883" y="1344081"/>
            <a:chExt cx="2232664" cy="1792108"/>
          </a:xfrm>
        </p:grpSpPr>
        <p:sp>
          <p:nvSpPr>
            <p:cNvPr id="9" name="Prostokąt zaokrąglony 8"/>
            <p:cNvSpPr/>
            <p:nvPr/>
          </p:nvSpPr>
          <p:spPr>
            <a:xfrm>
              <a:off x="2351883" y="1344081"/>
              <a:ext cx="2232664" cy="1792108"/>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pl-PL"/>
            </a:p>
          </p:txBody>
        </p:sp>
        <p:sp>
          <p:nvSpPr>
            <p:cNvPr id="10" name="Prostokąt 9"/>
            <p:cNvSpPr/>
            <p:nvPr/>
          </p:nvSpPr>
          <p:spPr>
            <a:xfrm>
              <a:off x="2439367" y="1431565"/>
              <a:ext cx="2057696" cy="16171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pl-PL" sz="1700" b="1" kern="1200" dirty="0"/>
                <a:t>Analiza instrumentalna</a:t>
              </a:r>
            </a:p>
          </p:txBody>
        </p:sp>
      </p:grpSp>
      <p:grpSp>
        <p:nvGrpSpPr>
          <p:cNvPr id="11" name="Grupa 10"/>
          <p:cNvGrpSpPr/>
          <p:nvPr/>
        </p:nvGrpSpPr>
        <p:grpSpPr>
          <a:xfrm>
            <a:off x="1005199" y="3557542"/>
            <a:ext cx="3275573" cy="576064"/>
            <a:chOff x="2351883" y="1344081"/>
            <a:chExt cx="2232664" cy="1792108"/>
          </a:xfrm>
        </p:grpSpPr>
        <p:sp>
          <p:nvSpPr>
            <p:cNvPr id="12" name="Prostokąt zaokrąglony 11"/>
            <p:cNvSpPr/>
            <p:nvPr/>
          </p:nvSpPr>
          <p:spPr>
            <a:xfrm>
              <a:off x="2351883" y="1344081"/>
              <a:ext cx="2232664" cy="1792108"/>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pl-PL"/>
            </a:p>
          </p:txBody>
        </p:sp>
        <p:sp>
          <p:nvSpPr>
            <p:cNvPr id="13" name="Prostokąt 12"/>
            <p:cNvSpPr/>
            <p:nvPr/>
          </p:nvSpPr>
          <p:spPr>
            <a:xfrm>
              <a:off x="2439367" y="1431565"/>
              <a:ext cx="2057696" cy="16171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pl-PL" sz="1700" b="1" kern="1200" dirty="0"/>
                <a:t>Analiza statystyczna</a:t>
              </a:r>
            </a:p>
          </p:txBody>
        </p:sp>
      </p:grpSp>
      <p:sp>
        <p:nvSpPr>
          <p:cNvPr id="14" name="Elipsa 13"/>
          <p:cNvSpPr/>
          <p:nvPr/>
        </p:nvSpPr>
        <p:spPr>
          <a:xfrm>
            <a:off x="1562868" y="2433030"/>
            <a:ext cx="2160240" cy="792088"/>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pl-PL" dirty="0"/>
              <a:t>Wyniki</a:t>
            </a:r>
          </a:p>
        </p:txBody>
      </p:sp>
      <p:sp>
        <p:nvSpPr>
          <p:cNvPr id="15" name="Strzałka w lewo i prawo 14"/>
          <p:cNvSpPr/>
          <p:nvPr/>
        </p:nvSpPr>
        <p:spPr>
          <a:xfrm>
            <a:off x="4355976" y="3427585"/>
            <a:ext cx="1152128" cy="79208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Elipsa 19"/>
          <p:cNvSpPr/>
          <p:nvPr/>
        </p:nvSpPr>
        <p:spPr>
          <a:xfrm>
            <a:off x="1542113" y="5345092"/>
            <a:ext cx="2160240" cy="792088"/>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pl-PL" dirty="0"/>
              <a:t>Wniosek</a:t>
            </a:r>
          </a:p>
        </p:txBody>
      </p:sp>
      <p:cxnSp>
        <p:nvCxnSpPr>
          <p:cNvPr id="21" name="Łącznik prosty ze strzałką 20"/>
          <p:cNvCxnSpPr>
            <a:stCxn id="10" idx="2"/>
            <a:endCxn id="14" idx="0"/>
          </p:cNvCxnSpPr>
          <p:nvPr/>
        </p:nvCxnSpPr>
        <p:spPr>
          <a:xfrm flipH="1">
            <a:off x="2642988" y="2084712"/>
            <a:ext cx="1" cy="34831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4" name="Łącznik prosty ze strzałką 23"/>
          <p:cNvCxnSpPr/>
          <p:nvPr/>
        </p:nvCxnSpPr>
        <p:spPr>
          <a:xfrm flipH="1">
            <a:off x="2627784" y="4134304"/>
            <a:ext cx="1" cy="31615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nvGrpSpPr>
          <p:cNvPr id="27" name="Grupa 26"/>
          <p:cNvGrpSpPr/>
          <p:nvPr/>
        </p:nvGrpSpPr>
        <p:grpSpPr>
          <a:xfrm>
            <a:off x="984448" y="4450459"/>
            <a:ext cx="3275573" cy="576064"/>
            <a:chOff x="2351883" y="1344081"/>
            <a:chExt cx="2232664" cy="1792108"/>
          </a:xfrm>
        </p:grpSpPr>
        <p:sp>
          <p:nvSpPr>
            <p:cNvPr id="28" name="Prostokąt zaokrąglony 27"/>
            <p:cNvSpPr/>
            <p:nvPr/>
          </p:nvSpPr>
          <p:spPr>
            <a:xfrm>
              <a:off x="2351883" y="1344081"/>
              <a:ext cx="2232664" cy="1792108"/>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pl-PL"/>
            </a:p>
          </p:txBody>
        </p:sp>
        <p:sp>
          <p:nvSpPr>
            <p:cNvPr id="29" name="Prostokąt 28"/>
            <p:cNvSpPr/>
            <p:nvPr/>
          </p:nvSpPr>
          <p:spPr>
            <a:xfrm>
              <a:off x="2439367" y="1431565"/>
              <a:ext cx="2057696" cy="16171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pl-PL" sz="1700" b="1" kern="1200" dirty="0">
                  <a:solidFill>
                    <a:srgbClr val="C00000"/>
                  </a:solidFill>
                </a:rPr>
                <a:t>Interpretacja klasyfikator</a:t>
              </a:r>
            </a:p>
          </p:txBody>
        </p:sp>
      </p:grpSp>
      <p:cxnSp>
        <p:nvCxnSpPr>
          <p:cNvPr id="30" name="Łącznik prosty ze strzałką 29"/>
          <p:cNvCxnSpPr/>
          <p:nvPr/>
        </p:nvCxnSpPr>
        <p:spPr>
          <a:xfrm flipH="1">
            <a:off x="2642989" y="3269508"/>
            <a:ext cx="1" cy="31615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1" name="Łącznik prosty ze strzałką 30"/>
          <p:cNvCxnSpPr/>
          <p:nvPr/>
        </p:nvCxnSpPr>
        <p:spPr>
          <a:xfrm flipH="1">
            <a:off x="2622233" y="5028937"/>
            <a:ext cx="1" cy="31615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3" name="Elipsa 22"/>
          <p:cNvSpPr/>
          <p:nvPr/>
        </p:nvSpPr>
        <p:spPr>
          <a:xfrm>
            <a:off x="5508104" y="2808336"/>
            <a:ext cx="3456384" cy="2074474"/>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pl-PL" b="1" dirty="0"/>
              <a:t>Zbiór danych charakteryzujący </a:t>
            </a:r>
            <a:r>
              <a:rPr lang="pl-PL" b="1" dirty="0">
                <a:solidFill>
                  <a:srgbClr val="C00000"/>
                </a:solidFill>
              </a:rPr>
              <a:t>spalanie paliwa </a:t>
            </a:r>
            <a:br>
              <a:rPr lang="pl-PL" b="1" dirty="0">
                <a:solidFill>
                  <a:srgbClr val="C00000"/>
                </a:solidFill>
              </a:rPr>
            </a:br>
            <a:r>
              <a:rPr lang="pl-PL" b="1" dirty="0">
                <a:solidFill>
                  <a:srgbClr val="C00000"/>
                </a:solidFill>
              </a:rPr>
              <a:t>z dodatkiem odpadu</a:t>
            </a:r>
          </a:p>
          <a:p>
            <a:pPr algn="ctr"/>
            <a:r>
              <a:rPr lang="pl-PL" b="1" dirty="0"/>
              <a:t>(BAZA)</a:t>
            </a:r>
          </a:p>
        </p:txBody>
      </p:sp>
      <p:grpSp>
        <p:nvGrpSpPr>
          <p:cNvPr id="6" name="Grupa 5"/>
          <p:cNvGrpSpPr/>
          <p:nvPr/>
        </p:nvGrpSpPr>
        <p:grpSpPr>
          <a:xfrm>
            <a:off x="703785" y="4298829"/>
            <a:ext cx="6048672" cy="2010491"/>
            <a:chOff x="698772" y="4415661"/>
            <a:chExt cx="6048672" cy="1858861"/>
          </a:xfrm>
        </p:grpSpPr>
        <p:sp>
          <p:nvSpPr>
            <p:cNvPr id="5" name="Prostokąt zaokrąglony 4"/>
            <p:cNvSpPr/>
            <p:nvPr/>
          </p:nvSpPr>
          <p:spPr>
            <a:xfrm>
              <a:off x="698772" y="4415661"/>
              <a:ext cx="6048672" cy="1858861"/>
            </a:xfrm>
            <a:prstGeom prst="roundRect">
              <a:avLst/>
            </a:prstGeom>
            <a:solidFill>
              <a:schemeClr val="accent4">
                <a:lumMod val="20000"/>
                <a:lumOff val="80000"/>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 name="Prostokąt 3"/>
            <p:cNvSpPr/>
            <p:nvPr/>
          </p:nvSpPr>
          <p:spPr>
            <a:xfrm>
              <a:off x="4355976" y="5213850"/>
              <a:ext cx="2304256" cy="923330"/>
            </a:xfrm>
            <a:prstGeom prst="rect">
              <a:avLst/>
            </a:prstGeom>
          </p:spPr>
          <p:txBody>
            <a:bodyPr wrap="square">
              <a:spAutoFit/>
            </a:bodyPr>
            <a:lstStyle/>
            <a:p>
              <a:r>
                <a:rPr lang="pl-PL" b="1" dirty="0">
                  <a:latin typeface="Verdana" panose="020B0604030504040204" pitchFamily="34" charset="0"/>
                  <a:ea typeface="Verdana" panose="020B0604030504040204" pitchFamily="34" charset="0"/>
                </a:rPr>
                <a:t>Jednoznaczność</a:t>
              </a:r>
            </a:p>
            <a:p>
              <a:r>
                <a:rPr lang="pl-PL" b="1" dirty="0">
                  <a:latin typeface="Verdana" panose="020B0604030504040204" pitchFamily="34" charset="0"/>
                  <a:ea typeface="Verdana" panose="020B0604030504040204" pitchFamily="34" charset="0"/>
                </a:rPr>
                <a:t>Bezstronność</a:t>
              </a:r>
            </a:p>
            <a:p>
              <a:r>
                <a:rPr lang="pl-PL" b="1" dirty="0">
                  <a:latin typeface="Verdana" panose="020B0604030504040204" pitchFamily="34" charset="0"/>
                  <a:ea typeface="Verdana" panose="020B0604030504040204" pitchFamily="34" charset="0"/>
                </a:rPr>
                <a:t>Powtarzalność</a:t>
              </a:r>
              <a:endParaRPr lang="pl-PL" dirty="0"/>
            </a:p>
          </p:txBody>
        </p:sp>
      </p:grpSp>
      <p:sp>
        <p:nvSpPr>
          <p:cNvPr id="26" name="Prostokąt 25"/>
          <p:cNvSpPr/>
          <p:nvPr/>
        </p:nvSpPr>
        <p:spPr>
          <a:xfrm>
            <a:off x="5237816" y="1435160"/>
            <a:ext cx="3018397"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pl-PL" b="1" dirty="0">
                <a:latin typeface="Verdana" panose="020B0604030504040204" pitchFamily="34" charset="0"/>
                <a:ea typeface="Verdana" panose="020B0604030504040204" pitchFamily="34" charset="0"/>
              </a:rPr>
              <a:t>hipoteza zerowa (H0) </a:t>
            </a:r>
            <a:r>
              <a:rPr lang="pl-PL" b="1" dirty="0">
                <a:solidFill>
                  <a:srgbClr val="C00000"/>
                </a:solidFill>
                <a:latin typeface="Verdana" panose="020B0604030504040204" pitchFamily="34" charset="0"/>
                <a:ea typeface="Verdana" panose="020B0604030504040204" pitchFamily="34" charset="0"/>
              </a:rPr>
              <a:t>spalano odpady</a:t>
            </a:r>
          </a:p>
        </p:txBody>
      </p:sp>
    </p:spTree>
    <p:extLst>
      <p:ext uri="{BB962C8B-B14F-4D97-AF65-F5344CB8AC3E}">
        <p14:creationId xmlns:p14="http://schemas.microsoft.com/office/powerpoint/2010/main" val="268087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Postępowanie dowodowe - ekspertyza</a:t>
            </a:r>
            <a:endParaRPr lang="pl-PL" dirty="0"/>
          </a:p>
        </p:txBody>
      </p:sp>
      <p:sp>
        <p:nvSpPr>
          <p:cNvPr id="6" name="pole tekstowe 4">
            <a:extLst>
              <a:ext uri="{FF2B5EF4-FFF2-40B4-BE49-F238E27FC236}">
                <a16:creationId xmlns:a16="http://schemas.microsoft.com/office/drawing/2014/main" xmlns="" id="{790EA1F3-9EFF-4AF6-84DF-5A2CB69EE5F3}"/>
              </a:ext>
            </a:extLst>
          </p:cNvPr>
          <p:cNvSpPr txBox="1">
            <a:spLocks noChangeArrowheads="1"/>
          </p:cNvSpPr>
          <p:nvPr/>
        </p:nvSpPr>
        <p:spPr bwMode="auto">
          <a:xfrm>
            <a:off x="457199" y="1093383"/>
            <a:ext cx="8075241" cy="1754326"/>
          </a:xfrm>
          <a:prstGeom prst="rect">
            <a:avLst/>
          </a:prstGeom>
          <a:noFill/>
          <a:ln w="9525">
            <a:noFill/>
            <a:miter lim="800000"/>
            <a:headEnd/>
            <a:tailEnd/>
          </a:ln>
        </p:spPr>
        <p:txBody>
          <a:bodyPr wrap="square">
            <a:spAutoFit/>
          </a:bodyPr>
          <a:lstStyle/>
          <a:p>
            <a:pPr algn="just">
              <a:lnSpc>
                <a:spcPct val="150000"/>
              </a:lnSpc>
            </a:pPr>
            <a:r>
              <a:rPr lang="pl-PL" b="1" dirty="0">
                <a:latin typeface="+mn-lt"/>
              </a:rPr>
              <a:t>Przyporządkowanie badanego odpadu paleniskowego do jednej z </a:t>
            </a:r>
            <a:r>
              <a:rPr lang="pl-PL" b="1" dirty="0">
                <a:solidFill>
                  <a:srgbClr val="C00000"/>
                </a:solidFill>
                <a:latin typeface="+mn-lt"/>
              </a:rPr>
              <a:t>trzech</a:t>
            </a:r>
            <a:r>
              <a:rPr lang="pl-PL" b="1" dirty="0">
                <a:latin typeface="+mn-lt"/>
              </a:rPr>
              <a:t> grup:</a:t>
            </a:r>
          </a:p>
          <a:p>
            <a:pPr algn="just">
              <a:lnSpc>
                <a:spcPct val="150000"/>
              </a:lnSpc>
            </a:pPr>
            <a:endParaRPr lang="pl-PL" b="1" dirty="0">
              <a:latin typeface="+mn-lt"/>
            </a:endParaRPr>
          </a:p>
          <a:p>
            <a:pPr algn="just">
              <a:lnSpc>
                <a:spcPct val="150000"/>
              </a:lnSpc>
            </a:pPr>
            <a:r>
              <a:rPr lang="pl-PL" b="1" dirty="0">
                <a:latin typeface="+mn-lt"/>
              </a:rPr>
              <a:t>Odpad paleniskowy powstały ze spalania paliw, które: </a:t>
            </a:r>
          </a:p>
        </p:txBody>
      </p:sp>
      <p:grpSp>
        <p:nvGrpSpPr>
          <p:cNvPr id="9" name="Grupa 8"/>
          <p:cNvGrpSpPr/>
          <p:nvPr/>
        </p:nvGrpSpPr>
        <p:grpSpPr>
          <a:xfrm>
            <a:off x="524492" y="2847709"/>
            <a:ext cx="2232664" cy="1792108"/>
            <a:chOff x="7451" y="1344081"/>
            <a:chExt cx="2232664" cy="1792108"/>
          </a:xfrm>
        </p:grpSpPr>
        <p:sp>
          <p:nvSpPr>
            <p:cNvPr id="10" name="Prostokąt zaokrąglony 9"/>
            <p:cNvSpPr/>
            <p:nvPr/>
          </p:nvSpPr>
          <p:spPr>
            <a:xfrm>
              <a:off x="7451" y="1344081"/>
              <a:ext cx="2232664" cy="1792108"/>
            </a:xfrm>
            <a:prstGeom prst="roundRect">
              <a:avLst/>
            </a:prstGeom>
          </p:spPr>
          <p:style>
            <a:lnRef idx="2">
              <a:schemeClr val="accent1"/>
            </a:lnRef>
            <a:fillRef idx="1">
              <a:schemeClr val="lt1"/>
            </a:fillRef>
            <a:effectRef idx="0">
              <a:schemeClr val="accent1"/>
            </a:effectRef>
            <a:fontRef idx="minor">
              <a:schemeClr val="dk1"/>
            </a:fontRef>
          </p:style>
          <p:txBody>
            <a:bodyPr/>
            <a:lstStyle/>
            <a:p>
              <a:endParaRPr lang="pl-PL"/>
            </a:p>
          </p:txBody>
        </p:sp>
        <p:sp>
          <p:nvSpPr>
            <p:cNvPr id="11" name="Prostokąt 10"/>
            <p:cNvSpPr/>
            <p:nvPr/>
          </p:nvSpPr>
          <p:spPr>
            <a:xfrm>
              <a:off x="94935" y="1431565"/>
              <a:ext cx="2057696" cy="16171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Aft>
                  <a:spcPct val="35000"/>
                </a:spcAft>
              </a:pPr>
              <a:r>
                <a:rPr lang="pl-PL" sz="1600" b="1" dirty="0">
                  <a:solidFill>
                    <a:schemeClr val="accent3">
                      <a:lumMod val="75000"/>
                    </a:schemeClr>
                  </a:solidFill>
                </a:rPr>
                <a:t>nie zawierały odpadów</a:t>
              </a:r>
              <a:endParaRPr lang="pl-PL" sz="1700" b="1" kern="1200" dirty="0"/>
            </a:p>
          </p:txBody>
        </p:sp>
      </p:grpSp>
      <p:grpSp>
        <p:nvGrpSpPr>
          <p:cNvPr id="12" name="Grupa 11"/>
          <p:cNvGrpSpPr/>
          <p:nvPr/>
        </p:nvGrpSpPr>
        <p:grpSpPr>
          <a:xfrm>
            <a:off x="3296592" y="2847709"/>
            <a:ext cx="2232664" cy="1792108"/>
            <a:chOff x="7451" y="1344081"/>
            <a:chExt cx="2232664" cy="1792108"/>
          </a:xfrm>
        </p:grpSpPr>
        <p:sp>
          <p:nvSpPr>
            <p:cNvPr id="13" name="Prostokąt zaokrąglony 12"/>
            <p:cNvSpPr/>
            <p:nvPr/>
          </p:nvSpPr>
          <p:spPr>
            <a:xfrm>
              <a:off x="7451" y="1344081"/>
              <a:ext cx="2232664" cy="1792108"/>
            </a:xfrm>
            <a:prstGeom prst="roundRect">
              <a:avLst/>
            </a:prstGeom>
          </p:spPr>
          <p:style>
            <a:lnRef idx="2">
              <a:schemeClr val="accent1"/>
            </a:lnRef>
            <a:fillRef idx="1">
              <a:schemeClr val="lt1"/>
            </a:fillRef>
            <a:effectRef idx="0">
              <a:schemeClr val="accent1"/>
            </a:effectRef>
            <a:fontRef idx="minor">
              <a:schemeClr val="dk1"/>
            </a:fontRef>
          </p:style>
          <p:txBody>
            <a:bodyPr/>
            <a:lstStyle/>
            <a:p>
              <a:endParaRPr lang="pl-PL"/>
            </a:p>
          </p:txBody>
        </p:sp>
        <p:sp>
          <p:nvSpPr>
            <p:cNvPr id="14" name="Prostokąt 13"/>
            <p:cNvSpPr/>
            <p:nvPr/>
          </p:nvSpPr>
          <p:spPr>
            <a:xfrm>
              <a:off x="94935" y="1431565"/>
              <a:ext cx="2057696" cy="16171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Aft>
                  <a:spcPct val="35000"/>
                </a:spcAft>
              </a:pPr>
              <a:r>
                <a:rPr lang="pl-PL" sz="1600" b="1" dirty="0">
                  <a:solidFill>
                    <a:srgbClr val="CE7E08"/>
                  </a:solidFill>
                </a:rPr>
                <a:t>mogły zawierać odpady</a:t>
              </a:r>
              <a:endParaRPr lang="pl-PL" sz="1700" b="1" kern="1200" dirty="0"/>
            </a:p>
          </p:txBody>
        </p:sp>
      </p:grpSp>
      <p:grpSp>
        <p:nvGrpSpPr>
          <p:cNvPr id="15" name="Grupa 14"/>
          <p:cNvGrpSpPr/>
          <p:nvPr/>
        </p:nvGrpSpPr>
        <p:grpSpPr>
          <a:xfrm>
            <a:off x="6100803" y="2829662"/>
            <a:ext cx="2232664" cy="1792108"/>
            <a:chOff x="7451" y="1344081"/>
            <a:chExt cx="2232664" cy="1792108"/>
          </a:xfrm>
        </p:grpSpPr>
        <p:sp>
          <p:nvSpPr>
            <p:cNvPr id="16" name="Prostokąt zaokrąglony 15"/>
            <p:cNvSpPr/>
            <p:nvPr/>
          </p:nvSpPr>
          <p:spPr>
            <a:xfrm>
              <a:off x="7451" y="1344081"/>
              <a:ext cx="2232664" cy="1792108"/>
            </a:xfrm>
            <a:prstGeom prst="roundRect">
              <a:avLst/>
            </a:prstGeom>
          </p:spPr>
          <p:style>
            <a:lnRef idx="2">
              <a:schemeClr val="accent1"/>
            </a:lnRef>
            <a:fillRef idx="1">
              <a:schemeClr val="lt1"/>
            </a:fillRef>
            <a:effectRef idx="0">
              <a:schemeClr val="accent1"/>
            </a:effectRef>
            <a:fontRef idx="minor">
              <a:schemeClr val="dk1"/>
            </a:fontRef>
          </p:style>
          <p:txBody>
            <a:bodyPr/>
            <a:lstStyle/>
            <a:p>
              <a:endParaRPr lang="pl-PL"/>
            </a:p>
          </p:txBody>
        </p:sp>
        <p:sp>
          <p:nvSpPr>
            <p:cNvPr id="17" name="Prostokąt 16"/>
            <p:cNvSpPr/>
            <p:nvPr/>
          </p:nvSpPr>
          <p:spPr>
            <a:xfrm>
              <a:off x="94935" y="1431565"/>
              <a:ext cx="2057696" cy="16171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Aft>
                  <a:spcPct val="35000"/>
                </a:spcAft>
              </a:pPr>
              <a:r>
                <a:rPr lang="pl-PL" sz="1600" b="1" dirty="0">
                  <a:solidFill>
                    <a:srgbClr val="C00000"/>
                  </a:solidFill>
                </a:rPr>
                <a:t>zawierały odpady</a:t>
              </a:r>
              <a:endParaRPr lang="pl-PL" sz="1700" b="1" kern="1200" dirty="0"/>
            </a:p>
          </p:txBody>
        </p:sp>
      </p:grpSp>
      <p:sp>
        <p:nvSpPr>
          <p:cNvPr id="18" name="pole tekstowe 17">
            <a:extLst>
              <a:ext uri="{FF2B5EF4-FFF2-40B4-BE49-F238E27FC236}">
                <a16:creationId xmlns:a16="http://schemas.microsoft.com/office/drawing/2014/main" xmlns="" id="{15540CA7-8678-4B92-9C60-732E15DC4F71}"/>
              </a:ext>
            </a:extLst>
          </p:cNvPr>
          <p:cNvSpPr txBox="1"/>
          <p:nvPr/>
        </p:nvSpPr>
        <p:spPr>
          <a:xfrm>
            <a:off x="502610" y="5085184"/>
            <a:ext cx="7808975" cy="1015663"/>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pl-PL" sz="2000" b="1" dirty="0">
                <a:solidFill>
                  <a:schemeClr val="bg1"/>
                </a:solidFill>
              </a:rPr>
              <a:t>Dokładność klasyfikacyjna na próbie walidacyjnej </a:t>
            </a:r>
          </a:p>
          <a:p>
            <a:pPr algn="ctr"/>
            <a:r>
              <a:rPr lang="pl-PL" sz="2000" b="1" dirty="0">
                <a:solidFill>
                  <a:schemeClr val="bg1"/>
                </a:solidFill>
              </a:rPr>
              <a:t>97% przy zawartości 10% m/m odpadów </a:t>
            </a:r>
            <a:br>
              <a:rPr lang="pl-PL" sz="2000" b="1" dirty="0">
                <a:solidFill>
                  <a:schemeClr val="bg1"/>
                </a:solidFill>
              </a:rPr>
            </a:br>
            <a:r>
              <a:rPr lang="pl-PL" sz="2000" b="1" dirty="0">
                <a:solidFill>
                  <a:schemeClr val="bg1"/>
                </a:solidFill>
              </a:rPr>
              <a:t>w stosunku do paliwa</a:t>
            </a:r>
          </a:p>
        </p:txBody>
      </p:sp>
    </p:spTree>
    <p:extLst>
      <p:ext uri="{BB962C8B-B14F-4D97-AF65-F5344CB8AC3E}">
        <p14:creationId xmlns:p14="http://schemas.microsoft.com/office/powerpoint/2010/main" val="1322747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E8B60A4-13A3-495B-91CB-D9210CFD88AD}"/>
              </a:ext>
            </a:extLst>
          </p:cNvPr>
          <p:cNvSpPr>
            <a:spLocks noGrp="1"/>
          </p:cNvSpPr>
          <p:nvPr>
            <p:ph type="title"/>
          </p:nvPr>
        </p:nvSpPr>
        <p:spPr/>
        <p:txBody>
          <a:bodyPr/>
          <a:lstStyle/>
          <a:p>
            <a:r>
              <a:rPr lang="pl-PL" dirty="0">
                <a:latin typeface="Verdana" pitchFamily="34" charset="0"/>
                <a:ea typeface="Verdana" pitchFamily="34" charset="0"/>
              </a:rPr>
              <a:t>Popioły- odpady paleniskowe</a:t>
            </a:r>
            <a:endParaRPr lang="pl-PL" dirty="0"/>
          </a:p>
        </p:txBody>
      </p:sp>
      <p:sp>
        <p:nvSpPr>
          <p:cNvPr id="7" name="Prostokąt 6">
            <a:extLst>
              <a:ext uri="{FF2B5EF4-FFF2-40B4-BE49-F238E27FC236}">
                <a16:creationId xmlns:a16="http://schemas.microsoft.com/office/drawing/2014/main" xmlns="" id="{46B7E4FE-AF28-4AF9-A471-0437D68385E7}"/>
              </a:ext>
            </a:extLst>
          </p:cNvPr>
          <p:cNvSpPr/>
          <p:nvPr/>
        </p:nvSpPr>
        <p:spPr>
          <a:xfrm>
            <a:off x="996202" y="1493049"/>
            <a:ext cx="7414211" cy="923330"/>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ctr"/>
            <a:r>
              <a:rPr lang="pl-PL" b="1" dirty="0">
                <a:latin typeface="Verdana" panose="020B0604030504040204" pitchFamily="34" charset="0"/>
                <a:ea typeface="Verdana" panose="020B0604030504040204" pitchFamily="34" charset="0"/>
              </a:rPr>
              <a:t>Popioły z gospodarstw domowych są odpadem klasyfikowanym zgodnie z Katalogiem Odpadów jako odpad o kodzie ex 20 01 99 </a:t>
            </a:r>
          </a:p>
        </p:txBody>
      </p:sp>
      <p:sp>
        <p:nvSpPr>
          <p:cNvPr id="12" name="Prostokąt 11">
            <a:extLst>
              <a:ext uri="{FF2B5EF4-FFF2-40B4-BE49-F238E27FC236}">
                <a16:creationId xmlns:a16="http://schemas.microsoft.com/office/drawing/2014/main" xmlns="" id="{61EED6A7-F1D4-4770-805C-72394322684D}"/>
              </a:ext>
            </a:extLst>
          </p:cNvPr>
          <p:cNvSpPr/>
          <p:nvPr/>
        </p:nvSpPr>
        <p:spPr>
          <a:xfrm>
            <a:off x="1043608" y="4359597"/>
            <a:ext cx="7414212" cy="923330"/>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ctr"/>
            <a:r>
              <a:rPr lang="pl-PL" b="1" dirty="0">
                <a:solidFill>
                  <a:schemeClr val="accent1">
                    <a:lumMod val="40000"/>
                    <a:lumOff val="60000"/>
                  </a:schemeClr>
                </a:solidFill>
                <a:latin typeface="Verdana" panose="020B0604030504040204" pitchFamily="34" charset="0"/>
                <a:ea typeface="Verdana" panose="020B0604030504040204" pitchFamily="34" charset="0"/>
              </a:rPr>
              <a:t>By wyniki analiz mogły służyć w obszarach regulowanych prawnie wymagane jest podanie na zleceniu kodu odpadu</a:t>
            </a:r>
          </a:p>
        </p:txBody>
      </p:sp>
      <p:sp>
        <p:nvSpPr>
          <p:cNvPr id="8" name="Prostokąt 7">
            <a:extLst>
              <a:ext uri="{FF2B5EF4-FFF2-40B4-BE49-F238E27FC236}">
                <a16:creationId xmlns:a16="http://schemas.microsoft.com/office/drawing/2014/main" xmlns="" id="{46B7E4FE-AF28-4AF9-A471-0437D68385E7}"/>
              </a:ext>
            </a:extLst>
          </p:cNvPr>
          <p:cNvSpPr/>
          <p:nvPr/>
        </p:nvSpPr>
        <p:spPr>
          <a:xfrm>
            <a:off x="1028901" y="2905373"/>
            <a:ext cx="7381512" cy="923330"/>
          </a:xfrm>
          <a:prstGeom prst="rect">
            <a:avLst/>
          </a:prstGeom>
          <a:solidFill>
            <a:srgbClr val="5A5A5A"/>
          </a:solidFill>
        </p:spPr>
        <p:style>
          <a:lnRef idx="3">
            <a:schemeClr val="lt1"/>
          </a:lnRef>
          <a:fillRef idx="1">
            <a:schemeClr val="dk1"/>
          </a:fillRef>
          <a:effectRef idx="1">
            <a:schemeClr val="dk1"/>
          </a:effectRef>
          <a:fontRef idx="minor">
            <a:schemeClr val="lt1"/>
          </a:fontRef>
        </p:style>
        <p:txBody>
          <a:bodyPr wrap="square">
            <a:spAutoFit/>
          </a:bodyPr>
          <a:lstStyle/>
          <a:p>
            <a:pPr algn="ctr" fontAlgn="base">
              <a:spcBef>
                <a:spcPct val="0"/>
              </a:spcBef>
              <a:spcAft>
                <a:spcPct val="0"/>
              </a:spcAft>
            </a:pPr>
            <a:r>
              <a:rPr lang="pl-PL" b="1" dirty="0">
                <a:solidFill>
                  <a:prstClr val="white"/>
                </a:solidFill>
                <a:ea typeface="Verdana" panose="020B0604030504040204" pitchFamily="34" charset="0"/>
              </a:rPr>
              <a:t>Popioły z kotłów małej mocy &lt;1MW są opadem klasyfikowanym zgodnie z Katalogiem Odpadów jako odpad o kodzie 10 01 01</a:t>
            </a:r>
          </a:p>
        </p:txBody>
      </p:sp>
    </p:spTree>
    <p:extLst>
      <p:ext uri="{BB962C8B-B14F-4D97-AF65-F5344CB8AC3E}">
        <p14:creationId xmlns:p14="http://schemas.microsoft.com/office/powerpoint/2010/main" val="2390315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Rola akredytacji</a:t>
            </a:r>
            <a:endParaRPr lang="pl-PL" dirty="0"/>
          </a:p>
        </p:txBody>
      </p:sp>
      <p:sp>
        <p:nvSpPr>
          <p:cNvPr id="12" name="Prostokąt 11">
            <a:extLst>
              <a:ext uri="{FF2B5EF4-FFF2-40B4-BE49-F238E27FC236}">
                <a16:creationId xmlns:a16="http://schemas.microsoft.com/office/drawing/2014/main" xmlns="" id="{16ACC067-AE51-4A6B-B0DC-C2C85502200C}"/>
              </a:ext>
            </a:extLst>
          </p:cNvPr>
          <p:cNvSpPr/>
          <p:nvPr/>
        </p:nvSpPr>
        <p:spPr>
          <a:xfrm>
            <a:off x="385192" y="1196752"/>
            <a:ext cx="4834880" cy="1569660"/>
          </a:xfrm>
          <a:prstGeom prst="rect">
            <a:avLst/>
          </a:prstGeom>
        </p:spPr>
        <p:txBody>
          <a:bodyPr wrap="square">
            <a:spAutoFit/>
          </a:bodyPr>
          <a:lstStyle/>
          <a:p>
            <a:pPr algn="just"/>
            <a:r>
              <a:rPr lang="pl-PL" sz="1600" b="1" dirty="0">
                <a:latin typeface="Verdana" panose="020B0604030504040204" pitchFamily="34" charset="0"/>
                <a:ea typeface="Verdana" panose="020B0604030504040204" pitchFamily="34" charset="0"/>
              </a:rPr>
              <a:t>Akredytacja to formalne uznanie przez upoważnioną jednostkę akredytującą </a:t>
            </a:r>
            <a:r>
              <a:rPr lang="pl-PL" sz="1600" b="1" dirty="0">
                <a:solidFill>
                  <a:srgbClr val="C00000"/>
                </a:solidFill>
                <a:latin typeface="Verdana" panose="020B0604030504040204" pitchFamily="34" charset="0"/>
                <a:ea typeface="Verdana" panose="020B0604030504040204" pitchFamily="34" charset="0"/>
              </a:rPr>
              <a:t>kompetencji</a:t>
            </a:r>
            <a:r>
              <a:rPr lang="pl-PL" sz="1600" b="1" dirty="0">
                <a:latin typeface="Verdana" panose="020B0604030504040204" pitchFamily="34" charset="0"/>
                <a:ea typeface="Verdana" panose="020B0604030504040204" pitchFamily="34" charset="0"/>
              </a:rPr>
              <a:t> organów działających </a:t>
            </a:r>
            <a:br>
              <a:rPr lang="pl-PL" sz="1600" b="1" dirty="0">
                <a:latin typeface="Verdana" panose="020B0604030504040204" pitchFamily="34" charset="0"/>
                <a:ea typeface="Verdana" panose="020B0604030504040204" pitchFamily="34" charset="0"/>
              </a:rPr>
            </a:br>
            <a:r>
              <a:rPr lang="pl-PL" sz="1600" b="1" dirty="0">
                <a:latin typeface="Verdana" panose="020B0604030504040204" pitchFamily="34" charset="0"/>
                <a:ea typeface="Verdana" panose="020B0604030504040204" pitchFamily="34" charset="0"/>
              </a:rPr>
              <a:t>w obszarze oceny zgodności tj. między innymi laboratoriów badawczych do wykonywania określonych działań </a:t>
            </a:r>
          </a:p>
        </p:txBody>
      </p:sp>
      <p:sp>
        <p:nvSpPr>
          <p:cNvPr id="14" name="Prostokąt 13">
            <a:extLst>
              <a:ext uri="{FF2B5EF4-FFF2-40B4-BE49-F238E27FC236}">
                <a16:creationId xmlns:a16="http://schemas.microsoft.com/office/drawing/2014/main" xmlns="" id="{9D2E4ED0-EDC4-4275-A532-0BABAC6CF617}"/>
              </a:ext>
            </a:extLst>
          </p:cNvPr>
          <p:cNvSpPr/>
          <p:nvPr/>
        </p:nvSpPr>
        <p:spPr>
          <a:xfrm>
            <a:off x="385192" y="3317790"/>
            <a:ext cx="4690864" cy="2631490"/>
          </a:xfrm>
          <a:prstGeom prst="rect">
            <a:avLst/>
          </a:prstGeom>
        </p:spPr>
        <p:txBody>
          <a:bodyPr wrap="square">
            <a:spAutoFit/>
          </a:bodyPr>
          <a:lstStyle/>
          <a:p>
            <a:pPr>
              <a:spcAft>
                <a:spcPts val="600"/>
              </a:spcAft>
            </a:pPr>
            <a:r>
              <a:rPr lang="pl-PL" sz="1600" b="1" u="sng" dirty="0">
                <a:latin typeface="Verdana" panose="020B0604030504040204" pitchFamily="34" charset="0"/>
                <a:ea typeface="Verdana" panose="020B0604030504040204" pitchFamily="34" charset="0"/>
              </a:rPr>
              <a:t>Laboratorium Chemii Analitycznej</a:t>
            </a:r>
          </a:p>
          <a:p>
            <a:pPr algn="just"/>
            <a:r>
              <a:rPr lang="pl-PL" sz="1600" b="1" dirty="0">
                <a:latin typeface="Verdana" panose="020B0604030504040204" pitchFamily="34" charset="0"/>
                <a:ea typeface="Verdana" panose="020B0604030504040204" pitchFamily="34" charset="0"/>
              </a:rPr>
              <a:t>jest laboratorium akredytowanym przez Polskie Centrum Akredytacji i posiada potwierdzenie kompetencji do prowadzenia analiz w zakresie wymaganym procedurą popiołów z palenisk domowych (ex 20 01 99) oraz popiołów z instalacji grzewczych o mocy &lt; 1MW nie będących paleniskami domowymi (10 01 01)</a:t>
            </a:r>
          </a:p>
        </p:txBody>
      </p:sp>
      <p:pic>
        <p:nvPicPr>
          <p:cNvPr id="7" name="Picture 2" descr="http://www.itpe.pl/wp-content/uploads/2022/07/2022-Certyfikat-AB-081-ITP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4500" y="1196752"/>
            <a:ext cx="3364149" cy="4752528"/>
          </a:xfrm>
          <a:prstGeom prst="rect">
            <a:avLst/>
          </a:prstGeom>
          <a:noFill/>
          <a:effectLst>
            <a:outerShdw blurRad="8001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4931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E8B60A4-13A3-495B-91CB-D9210CFD88AD}"/>
              </a:ext>
            </a:extLst>
          </p:cNvPr>
          <p:cNvSpPr>
            <a:spLocks noGrp="1"/>
          </p:cNvSpPr>
          <p:nvPr>
            <p:ph type="title"/>
          </p:nvPr>
        </p:nvSpPr>
        <p:spPr>
          <a:xfrm>
            <a:off x="457200" y="0"/>
            <a:ext cx="8229600" cy="720080"/>
          </a:xfrm>
        </p:spPr>
        <p:txBody>
          <a:bodyPr/>
          <a:lstStyle/>
          <a:p>
            <a:r>
              <a:rPr lang="pl-PL" dirty="0">
                <a:latin typeface="Verdana" pitchFamily="34" charset="0"/>
                <a:ea typeface="Verdana" pitchFamily="34" charset="0"/>
                <a:cs typeface="Verdana" pitchFamily="34" charset="0"/>
              </a:rPr>
              <a:t>Rola akredytacji</a:t>
            </a:r>
            <a:endParaRPr lang="pl-PL" dirty="0"/>
          </a:p>
        </p:txBody>
      </p:sp>
      <p:pic>
        <p:nvPicPr>
          <p:cNvPr id="3" name="Obraz 2"/>
          <p:cNvPicPr>
            <a:picLocks noChangeAspect="1"/>
          </p:cNvPicPr>
          <p:nvPr/>
        </p:nvPicPr>
        <p:blipFill>
          <a:blip r:embed="rId2"/>
          <a:stretch>
            <a:fillRect/>
          </a:stretch>
        </p:blipFill>
        <p:spPr>
          <a:xfrm>
            <a:off x="457200" y="843309"/>
            <a:ext cx="3826768" cy="5491151"/>
          </a:xfrm>
          <a:prstGeom prst="rect">
            <a:avLst/>
          </a:prstGeom>
          <a:effectLst>
            <a:outerShdw blurRad="482600" dist="50800" dir="5400000" algn="ctr" rotWithShape="0">
              <a:srgbClr val="000000">
                <a:alpha val="43137"/>
              </a:srgbClr>
            </a:outerShdw>
          </a:effectLst>
        </p:spPr>
      </p:pic>
      <p:pic>
        <p:nvPicPr>
          <p:cNvPr id="9" name="Obraz 8"/>
          <p:cNvPicPr>
            <a:picLocks noChangeAspect="1"/>
          </p:cNvPicPr>
          <p:nvPr/>
        </p:nvPicPr>
        <p:blipFill>
          <a:blip r:embed="rId3"/>
          <a:stretch>
            <a:fillRect/>
          </a:stretch>
        </p:blipFill>
        <p:spPr>
          <a:xfrm>
            <a:off x="4355975" y="798186"/>
            <a:ext cx="4278977" cy="5536274"/>
          </a:xfrm>
          <a:prstGeom prst="rect">
            <a:avLst/>
          </a:prstGeom>
          <a:effectLst>
            <a:outerShdw blurRad="647700" dist="50800" dir="5400000" algn="ctr" rotWithShape="0">
              <a:srgbClr val="000000">
                <a:alpha val="43137"/>
              </a:srgbClr>
            </a:outerShdw>
          </a:effectLst>
        </p:spPr>
      </p:pic>
    </p:spTree>
    <p:extLst>
      <p:ext uri="{BB962C8B-B14F-4D97-AF65-F5344CB8AC3E}">
        <p14:creationId xmlns:p14="http://schemas.microsoft.com/office/powerpoint/2010/main" val="132029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E8B60A4-13A3-495B-91CB-D9210CFD88AD}"/>
              </a:ext>
            </a:extLst>
          </p:cNvPr>
          <p:cNvSpPr>
            <a:spLocks noGrp="1"/>
          </p:cNvSpPr>
          <p:nvPr>
            <p:ph type="title"/>
          </p:nvPr>
        </p:nvSpPr>
        <p:spPr>
          <a:xfrm>
            <a:off x="467544" y="-29125"/>
            <a:ext cx="8229600" cy="720080"/>
          </a:xfrm>
        </p:spPr>
        <p:txBody>
          <a:bodyPr/>
          <a:lstStyle/>
          <a:p>
            <a:r>
              <a:rPr lang="pl-PL" dirty="0">
                <a:latin typeface="Verdana" pitchFamily="34" charset="0"/>
                <a:ea typeface="Verdana" pitchFamily="34" charset="0"/>
                <a:cs typeface="Verdana" pitchFamily="34" charset="0"/>
              </a:rPr>
              <a:t>Rola akredytacji</a:t>
            </a:r>
            <a:endParaRPr lang="pl-PL" dirty="0"/>
          </a:p>
        </p:txBody>
      </p:sp>
      <p:grpSp>
        <p:nvGrpSpPr>
          <p:cNvPr id="6" name="Grupa 5"/>
          <p:cNvGrpSpPr/>
          <p:nvPr/>
        </p:nvGrpSpPr>
        <p:grpSpPr>
          <a:xfrm>
            <a:off x="107504" y="1916832"/>
            <a:ext cx="8784975" cy="3431521"/>
            <a:chOff x="107504" y="1052736"/>
            <a:chExt cx="8784975" cy="3431521"/>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052736"/>
              <a:ext cx="7825852" cy="343152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lipsa 3"/>
            <p:cNvSpPr/>
            <p:nvPr/>
          </p:nvSpPr>
          <p:spPr>
            <a:xfrm>
              <a:off x="107504" y="3284984"/>
              <a:ext cx="8784975" cy="1008112"/>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7" name="Prostokąt 6"/>
          <p:cNvSpPr/>
          <p:nvPr/>
        </p:nvSpPr>
        <p:spPr>
          <a:xfrm>
            <a:off x="596498" y="980728"/>
            <a:ext cx="7840914" cy="646331"/>
          </a:xfrm>
          <a:prstGeom prst="rect">
            <a:avLst/>
          </a:prstGeom>
        </p:spPr>
        <p:txBody>
          <a:bodyPr wrap="square">
            <a:spAutoFit/>
          </a:bodyPr>
          <a:lstStyle/>
          <a:p>
            <a:r>
              <a:rPr lang="pl-PL" b="1" dirty="0">
                <a:latin typeface="Verdana" panose="020B0604030504040204" pitchFamily="34" charset="0"/>
                <a:ea typeface="Verdana" panose="020B0604030504040204" pitchFamily="34" charset="0"/>
              </a:rPr>
              <a:t>Potwierdzenie kompetencji do </a:t>
            </a:r>
            <a:r>
              <a:rPr lang="pl-PL" b="1" dirty="0">
                <a:solidFill>
                  <a:srgbClr val="C00000"/>
                </a:solidFill>
                <a:latin typeface="Verdana" panose="020B0604030504040204" pitchFamily="34" charset="0"/>
                <a:ea typeface="Verdana" panose="020B0604030504040204" pitchFamily="34" charset="0"/>
              </a:rPr>
              <a:t>pobierania próbek </a:t>
            </a:r>
            <a:r>
              <a:rPr lang="pl-PL" b="1" dirty="0">
                <a:latin typeface="Verdana" panose="020B0604030504040204" pitchFamily="34" charset="0"/>
                <a:ea typeface="Verdana" panose="020B0604030504040204" pitchFamily="34" charset="0"/>
              </a:rPr>
              <a:t>popiołów z palenisk domowych (ex 20 01 99).</a:t>
            </a:r>
          </a:p>
        </p:txBody>
      </p:sp>
    </p:spTree>
    <p:extLst>
      <p:ext uri="{BB962C8B-B14F-4D97-AF65-F5344CB8AC3E}">
        <p14:creationId xmlns:p14="http://schemas.microsoft.com/office/powerpoint/2010/main" val="2895503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31" name="Tytuł 30"/>
          <p:cNvSpPr>
            <a:spLocks noGrp="1"/>
          </p:cNvSpPr>
          <p:nvPr>
            <p:ph type="title"/>
          </p:nvPr>
        </p:nvSpPr>
        <p:spPr/>
        <p:txBody>
          <a:bodyPr/>
          <a:lstStyle/>
          <a:p>
            <a:r>
              <a:rPr lang="pl-PL" sz="2000" dirty="0"/>
              <a:t>Udział paliw w ogrzewnictwie</a:t>
            </a:r>
          </a:p>
        </p:txBody>
      </p:sp>
      <p:pic>
        <p:nvPicPr>
          <p:cNvPr id="4" name="Obraz 3">
            <a:extLst>
              <a:ext uri="{FF2B5EF4-FFF2-40B4-BE49-F238E27FC236}">
                <a16:creationId xmlns:a16="http://schemas.microsoft.com/office/drawing/2014/main" xmlns="" id="{E58C9F7E-826F-C6F8-6EB4-6563F6907F61}"/>
              </a:ext>
            </a:extLst>
          </p:cNvPr>
          <p:cNvPicPr>
            <a:picLocks noChangeAspect="1"/>
          </p:cNvPicPr>
          <p:nvPr/>
        </p:nvPicPr>
        <p:blipFill>
          <a:blip r:embed="rId3"/>
          <a:stretch>
            <a:fillRect/>
          </a:stretch>
        </p:blipFill>
        <p:spPr>
          <a:xfrm>
            <a:off x="1714101" y="1654279"/>
            <a:ext cx="5715798" cy="4315427"/>
          </a:xfrm>
          <a:prstGeom prst="rect">
            <a:avLst/>
          </a:prstGeom>
        </p:spPr>
      </p:pic>
      <p:pic>
        <p:nvPicPr>
          <p:cNvPr id="6" name="Obraz 5">
            <a:extLst>
              <a:ext uri="{FF2B5EF4-FFF2-40B4-BE49-F238E27FC236}">
                <a16:creationId xmlns:a16="http://schemas.microsoft.com/office/drawing/2014/main" xmlns="" id="{B173BB10-60AC-6961-8747-F6C94AAB051E}"/>
              </a:ext>
            </a:extLst>
          </p:cNvPr>
          <p:cNvPicPr>
            <a:picLocks noChangeAspect="1"/>
          </p:cNvPicPr>
          <p:nvPr/>
        </p:nvPicPr>
        <p:blipFill>
          <a:blip r:embed="rId4"/>
          <a:stretch>
            <a:fillRect/>
          </a:stretch>
        </p:blipFill>
        <p:spPr>
          <a:xfrm>
            <a:off x="1194916" y="993836"/>
            <a:ext cx="6754168" cy="628738"/>
          </a:xfrm>
          <a:prstGeom prst="rect">
            <a:avLst/>
          </a:prstGeom>
        </p:spPr>
      </p:pic>
    </p:spTree>
    <p:extLst>
      <p:ext uri="{BB962C8B-B14F-4D97-AF65-F5344CB8AC3E}">
        <p14:creationId xmlns:p14="http://schemas.microsoft.com/office/powerpoint/2010/main" val="3798787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E8B60A4-13A3-495B-91CB-D9210CFD88AD}"/>
              </a:ext>
            </a:extLst>
          </p:cNvPr>
          <p:cNvSpPr>
            <a:spLocks noGrp="1"/>
          </p:cNvSpPr>
          <p:nvPr>
            <p:ph type="title"/>
          </p:nvPr>
        </p:nvSpPr>
        <p:spPr>
          <a:xfrm>
            <a:off x="467544" y="0"/>
            <a:ext cx="8229600" cy="720080"/>
          </a:xfrm>
        </p:spPr>
        <p:txBody>
          <a:bodyPr/>
          <a:lstStyle/>
          <a:p>
            <a:r>
              <a:rPr lang="pl-PL" dirty="0">
                <a:latin typeface="Verdana" pitchFamily="34" charset="0"/>
                <a:ea typeface="Verdana" pitchFamily="34" charset="0"/>
                <a:cs typeface="Verdana" pitchFamily="34" charset="0"/>
              </a:rPr>
              <a:t>Rola akredytacji</a:t>
            </a:r>
            <a:endParaRPr lang="pl-PL" dirty="0"/>
          </a:p>
        </p:txBody>
      </p:sp>
      <p:sp>
        <p:nvSpPr>
          <p:cNvPr id="7" name="Prostokąt 6"/>
          <p:cNvSpPr/>
          <p:nvPr/>
        </p:nvSpPr>
        <p:spPr>
          <a:xfrm>
            <a:off x="314977" y="2060848"/>
            <a:ext cx="2232248" cy="2031325"/>
          </a:xfrm>
          <a:prstGeom prst="rect">
            <a:avLst/>
          </a:prstGeom>
        </p:spPr>
        <p:txBody>
          <a:bodyPr wrap="square">
            <a:spAutoFit/>
          </a:bodyPr>
          <a:lstStyle/>
          <a:p>
            <a:r>
              <a:rPr lang="pl-PL" b="1" dirty="0">
                <a:latin typeface="Verdana" panose="020B0604030504040204" pitchFamily="34" charset="0"/>
                <a:ea typeface="Verdana" panose="020B0604030504040204" pitchFamily="34" charset="0"/>
              </a:rPr>
              <a:t>Potwierdzenie kompetencji do </a:t>
            </a:r>
            <a:r>
              <a:rPr lang="pl-PL" b="1" dirty="0">
                <a:solidFill>
                  <a:srgbClr val="C00000"/>
                </a:solidFill>
                <a:latin typeface="Verdana" panose="020B0604030504040204" pitchFamily="34" charset="0"/>
                <a:ea typeface="Verdana" panose="020B0604030504040204" pitchFamily="34" charset="0"/>
              </a:rPr>
              <a:t>prowadzenia badań </a:t>
            </a:r>
            <a:r>
              <a:rPr lang="pl-PL" b="1" dirty="0">
                <a:latin typeface="Verdana" panose="020B0604030504040204" pitchFamily="34" charset="0"/>
                <a:ea typeface="Verdana" panose="020B0604030504040204" pitchFamily="34" charset="0"/>
              </a:rPr>
              <a:t>popiołów z palenisk domowych </a:t>
            </a:r>
            <a:r>
              <a:rPr lang="pl-PL" b="1" dirty="0" smtClean="0">
                <a:latin typeface="Verdana" panose="020B0604030504040204" pitchFamily="34" charset="0"/>
                <a:ea typeface="Verdana" panose="020B0604030504040204" pitchFamily="34" charset="0"/>
              </a:rPr>
              <a:t/>
            </a:r>
            <a:br>
              <a:rPr lang="pl-PL" b="1" dirty="0" smtClean="0">
                <a:latin typeface="Verdana" panose="020B0604030504040204" pitchFamily="34" charset="0"/>
                <a:ea typeface="Verdana" panose="020B0604030504040204" pitchFamily="34" charset="0"/>
              </a:rPr>
            </a:br>
            <a:r>
              <a:rPr lang="pl-PL" b="1" dirty="0" smtClean="0">
                <a:latin typeface="Verdana" panose="020B0604030504040204" pitchFamily="34" charset="0"/>
                <a:ea typeface="Verdana" panose="020B0604030504040204" pitchFamily="34" charset="0"/>
              </a:rPr>
              <a:t>(</a:t>
            </a:r>
            <a:r>
              <a:rPr lang="pl-PL" b="1" dirty="0">
                <a:latin typeface="Verdana" panose="020B0604030504040204" pitchFamily="34" charset="0"/>
                <a:ea typeface="Verdana" panose="020B0604030504040204" pitchFamily="34" charset="0"/>
              </a:rPr>
              <a:t>ex 20 01 99).</a:t>
            </a:r>
          </a:p>
        </p:txBody>
      </p:sp>
      <p:pic>
        <p:nvPicPr>
          <p:cNvPr id="3" name="Obraz 2"/>
          <p:cNvPicPr>
            <a:picLocks noChangeAspect="1"/>
          </p:cNvPicPr>
          <p:nvPr/>
        </p:nvPicPr>
        <p:blipFill>
          <a:blip r:embed="rId2"/>
          <a:stretch>
            <a:fillRect/>
          </a:stretch>
        </p:blipFill>
        <p:spPr>
          <a:xfrm>
            <a:off x="2792640" y="548680"/>
            <a:ext cx="6341933" cy="5832648"/>
          </a:xfrm>
          <a:prstGeom prst="rect">
            <a:avLst/>
          </a:prstGeom>
          <a:effectLst>
            <a:outerShdw blurRad="825500" dist="50800" dir="5400000" algn="ctr" rotWithShape="0">
              <a:srgbClr val="000000"/>
            </a:outerShdw>
          </a:effectLst>
        </p:spPr>
      </p:pic>
    </p:spTree>
    <p:extLst>
      <p:ext uri="{BB962C8B-B14F-4D97-AF65-F5344CB8AC3E}">
        <p14:creationId xmlns:p14="http://schemas.microsoft.com/office/powerpoint/2010/main" val="2172076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E8B60A4-13A3-495B-91CB-D9210CFD88AD}"/>
              </a:ext>
            </a:extLst>
          </p:cNvPr>
          <p:cNvSpPr>
            <a:spLocks noGrp="1"/>
          </p:cNvSpPr>
          <p:nvPr>
            <p:ph type="title"/>
          </p:nvPr>
        </p:nvSpPr>
        <p:spPr>
          <a:xfrm>
            <a:off x="467544" y="-124162"/>
            <a:ext cx="8229600" cy="720080"/>
          </a:xfrm>
        </p:spPr>
        <p:txBody>
          <a:bodyPr/>
          <a:lstStyle/>
          <a:p>
            <a:r>
              <a:rPr lang="pl-PL" dirty="0">
                <a:latin typeface="Verdana" pitchFamily="34" charset="0"/>
                <a:ea typeface="Verdana" pitchFamily="34" charset="0"/>
                <a:cs typeface="Verdana" pitchFamily="34" charset="0"/>
              </a:rPr>
              <a:t>Rola akredytacji</a:t>
            </a:r>
            <a:endParaRPr lang="pl-PL" dirty="0"/>
          </a:p>
        </p:txBody>
      </p:sp>
      <p:pic>
        <p:nvPicPr>
          <p:cNvPr id="6" name="Obraz 5"/>
          <p:cNvPicPr>
            <a:picLocks noChangeAspect="1"/>
          </p:cNvPicPr>
          <p:nvPr/>
        </p:nvPicPr>
        <p:blipFill>
          <a:blip r:embed="rId2"/>
          <a:stretch>
            <a:fillRect/>
          </a:stretch>
        </p:blipFill>
        <p:spPr>
          <a:xfrm>
            <a:off x="1259632" y="1340768"/>
            <a:ext cx="6596494" cy="4995488"/>
          </a:xfrm>
          <a:prstGeom prst="rect">
            <a:avLst/>
          </a:prstGeom>
        </p:spPr>
      </p:pic>
      <p:sp>
        <p:nvSpPr>
          <p:cNvPr id="7" name="Prostokąt 6"/>
          <p:cNvSpPr/>
          <p:nvPr/>
        </p:nvSpPr>
        <p:spPr>
          <a:xfrm>
            <a:off x="107504" y="884233"/>
            <a:ext cx="9324528" cy="338554"/>
          </a:xfrm>
          <a:prstGeom prst="rect">
            <a:avLst/>
          </a:prstGeom>
        </p:spPr>
        <p:txBody>
          <a:bodyPr wrap="square">
            <a:spAutoFit/>
          </a:bodyPr>
          <a:lstStyle/>
          <a:p>
            <a:r>
              <a:rPr lang="pl-PL" sz="1600" b="1" dirty="0"/>
              <a:t>https://www.pca.gov.pl/akredytowane-podmioty/akredytacje-aktywne/laboratoria-badawcze/</a:t>
            </a:r>
          </a:p>
        </p:txBody>
      </p:sp>
    </p:spTree>
    <p:extLst>
      <p:ext uri="{BB962C8B-B14F-4D97-AF65-F5344CB8AC3E}">
        <p14:creationId xmlns:p14="http://schemas.microsoft.com/office/powerpoint/2010/main" val="119212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Postępowanie - schemat</a:t>
            </a:r>
            <a:endParaRPr lang="pl-PL" dirty="0"/>
          </a:p>
        </p:txBody>
      </p:sp>
      <p:graphicFrame>
        <p:nvGraphicFramePr>
          <p:cNvPr id="4" name="Diagram 3"/>
          <p:cNvGraphicFramePr/>
          <p:nvPr/>
        </p:nvGraphicFramePr>
        <p:xfrm>
          <a:off x="971600" y="1196752"/>
          <a:ext cx="7848872" cy="4552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upa 4">
            <a:extLst>
              <a:ext uri="{FF2B5EF4-FFF2-40B4-BE49-F238E27FC236}">
                <a16:creationId xmlns:a16="http://schemas.microsoft.com/office/drawing/2014/main" xmlns="" id="{0079CBB5-A8B0-42BD-8F57-75802F28EB12}"/>
              </a:ext>
            </a:extLst>
          </p:cNvPr>
          <p:cNvGrpSpPr/>
          <p:nvPr/>
        </p:nvGrpSpPr>
        <p:grpSpPr>
          <a:xfrm>
            <a:off x="772378" y="3030865"/>
            <a:ext cx="1506201" cy="884051"/>
            <a:chOff x="3597632" y="837807"/>
            <a:chExt cx="2371349" cy="2263256"/>
          </a:xfrm>
          <a:solidFill>
            <a:srgbClr val="CE7E08"/>
          </a:solidFill>
        </p:grpSpPr>
        <p:sp>
          <p:nvSpPr>
            <p:cNvPr id="6" name="Prostokąt: zaokrąglone rogi 5">
              <a:extLst>
                <a:ext uri="{FF2B5EF4-FFF2-40B4-BE49-F238E27FC236}">
                  <a16:creationId xmlns:a16="http://schemas.microsoft.com/office/drawing/2014/main" xmlns="" id="{ECC98864-F247-4F13-B3AC-8701969926D4}"/>
                </a:ext>
              </a:extLst>
            </p:cNvPr>
            <p:cNvSpPr/>
            <p:nvPr/>
          </p:nvSpPr>
          <p:spPr>
            <a:xfrm>
              <a:off x="3597632" y="837807"/>
              <a:ext cx="2371349" cy="2263256"/>
            </a:xfrm>
            <a:prstGeom prst="roundRect">
              <a:avLst/>
            </a:prstGeom>
            <a:solidFill>
              <a:srgbClr val="0070C0"/>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pl-PL"/>
            </a:p>
          </p:txBody>
        </p:sp>
        <p:sp>
          <p:nvSpPr>
            <p:cNvPr id="7" name="Prostokąt: zaokrąglone rogi 4">
              <a:extLst>
                <a:ext uri="{FF2B5EF4-FFF2-40B4-BE49-F238E27FC236}">
                  <a16:creationId xmlns:a16="http://schemas.microsoft.com/office/drawing/2014/main" xmlns="" id="{6797B680-3F08-4603-89D3-7DD69C73B876}"/>
                </a:ext>
              </a:extLst>
            </p:cNvPr>
            <p:cNvSpPr txBox="1"/>
            <p:nvPr/>
          </p:nvSpPr>
          <p:spPr>
            <a:xfrm>
              <a:off x="3754458" y="1160863"/>
              <a:ext cx="2057695" cy="1617139"/>
            </a:xfrm>
            <a:prstGeom prst="rect">
              <a:avLst/>
            </a:prstGeom>
            <a:solidFill>
              <a:srgbClr val="0070C0"/>
            </a:solid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pl-PL" sz="1200" b="1" kern="1200" dirty="0"/>
                <a:t>Lokalizacja miejsca kontroli</a:t>
              </a:r>
            </a:p>
          </p:txBody>
        </p:sp>
      </p:grpSp>
    </p:spTree>
    <p:extLst>
      <p:ext uri="{BB962C8B-B14F-4D97-AF65-F5344CB8AC3E}">
        <p14:creationId xmlns:p14="http://schemas.microsoft.com/office/powerpoint/2010/main" val="2204890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pole tekstowe 4"/>
          <p:cNvSpPr txBox="1">
            <a:spLocks noChangeArrowheads="1"/>
          </p:cNvSpPr>
          <p:nvPr/>
        </p:nvSpPr>
        <p:spPr bwMode="auto">
          <a:xfrm>
            <a:off x="302146" y="279400"/>
            <a:ext cx="8424863" cy="57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150000"/>
              </a:lnSpc>
            </a:pPr>
            <a:r>
              <a:rPr lang="pl-PL" altLang="pl-PL" sz="2400" b="1" dirty="0">
                <a:solidFill>
                  <a:srgbClr val="002776"/>
                </a:solidFill>
                <a:latin typeface="Verdana" pitchFamily="34" charset="0"/>
              </a:rPr>
              <a:t>Pobieranie próbek odpadów paleniskowych</a:t>
            </a:r>
          </a:p>
        </p:txBody>
      </p:sp>
      <p:sp>
        <p:nvSpPr>
          <p:cNvPr id="35843" name="Rectangle 3"/>
          <p:cNvSpPr txBox="1">
            <a:spLocks noChangeArrowheads="1"/>
          </p:cNvSpPr>
          <p:nvPr/>
        </p:nvSpPr>
        <p:spPr bwMode="auto">
          <a:xfrm>
            <a:off x="455038" y="1409140"/>
            <a:ext cx="8135938"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indent="0" algn="just"/>
            <a:r>
              <a:rPr lang="pl-PL" altLang="pl-PL" sz="1600" b="1" dirty="0">
                <a:latin typeface="Verdana" panose="020B0604030504040204" pitchFamily="34" charset="0"/>
                <a:ea typeface="Verdana" panose="020B0604030504040204" pitchFamily="34" charset="0"/>
              </a:rPr>
              <a:t>Pobrana próbka powinna </a:t>
            </a:r>
            <a:r>
              <a:rPr lang="pl-PL" altLang="pl-PL" sz="1600" b="1" dirty="0">
                <a:solidFill>
                  <a:srgbClr val="C00000"/>
                </a:solidFill>
                <a:latin typeface="Verdana" panose="020B0604030504040204" pitchFamily="34" charset="0"/>
                <a:ea typeface="Verdana" panose="020B0604030504040204" pitchFamily="34" charset="0"/>
              </a:rPr>
              <a:t>reprezentować</a:t>
            </a:r>
            <a:r>
              <a:rPr lang="pl-PL" altLang="pl-PL" sz="1600" b="1" dirty="0">
                <a:latin typeface="Verdana" panose="020B0604030504040204" pitchFamily="34" charset="0"/>
                <a:ea typeface="Verdana" panose="020B0604030504040204" pitchFamily="34" charset="0"/>
              </a:rPr>
              <a:t> całą partię materiału, który mamy ocenić na podstawie analizy tzn. struktura badanej cechy w próbce, nie powinna w sposób istotny różnić się od struktury tej cechy w partii materiału, z którego pochodzi.</a:t>
            </a:r>
          </a:p>
          <a:p>
            <a:pPr marL="0" indent="0"/>
            <a:endParaRPr lang="pl-PL" altLang="pl-PL" sz="1600" dirty="0">
              <a:latin typeface="Times New Roman" pitchFamily="18" charset="0"/>
            </a:endParaRPr>
          </a:p>
        </p:txBody>
      </p:sp>
      <p:sp>
        <p:nvSpPr>
          <p:cNvPr id="2" name="Prostokąt 1"/>
          <p:cNvSpPr/>
          <p:nvPr/>
        </p:nvSpPr>
        <p:spPr>
          <a:xfrm>
            <a:off x="359568" y="2988945"/>
            <a:ext cx="8172872" cy="1569660"/>
          </a:xfrm>
          <a:prstGeom prst="rect">
            <a:avLst/>
          </a:prstGeom>
          <a:noFill/>
        </p:spPr>
        <p:txBody>
          <a:bodyPr wrap="square">
            <a:spAutoFit/>
          </a:bodyPr>
          <a:lstStyle/>
          <a:p>
            <a:pPr algn="just">
              <a:spcBef>
                <a:spcPct val="50000"/>
              </a:spcBef>
            </a:pPr>
            <a:r>
              <a:rPr lang="pl-PL" altLang="pl-PL" sz="1600" b="1" dirty="0">
                <a:solidFill>
                  <a:srgbClr val="C00000"/>
                </a:solidFill>
                <a:latin typeface="Verdana" panose="020B0604030504040204" pitchFamily="34" charset="0"/>
                <a:ea typeface="Verdana" panose="020B0604030504040204" pitchFamily="34" charset="0"/>
              </a:rPr>
              <a:t>Warunek reprezentatywności:</a:t>
            </a:r>
          </a:p>
          <a:p>
            <a:pPr marL="179388" algn="just">
              <a:spcBef>
                <a:spcPct val="50000"/>
              </a:spcBef>
            </a:pPr>
            <a:r>
              <a:rPr lang="pl-PL" altLang="pl-PL" sz="1600" b="1" dirty="0">
                <a:latin typeface="Verdana" panose="020B0604030504040204" pitchFamily="34" charset="0"/>
                <a:ea typeface="Verdana" panose="020B0604030504040204" pitchFamily="34" charset="0"/>
              </a:rPr>
              <a:t>Każdy składnik (element, cząstka) partii powinien mieć takie samo prawdopodobieństwo dołączenia do pobieranej próbki.</a:t>
            </a:r>
          </a:p>
          <a:p>
            <a:pPr marL="179388" algn="ctr">
              <a:spcBef>
                <a:spcPct val="50000"/>
              </a:spcBef>
            </a:pPr>
            <a:r>
              <a:rPr lang="pl-PL" altLang="pl-PL" sz="1600" b="1" dirty="0">
                <a:solidFill>
                  <a:srgbClr val="C00000"/>
                </a:solidFill>
                <a:latin typeface="Verdana" panose="020B0604030504040204" pitchFamily="34" charset="0"/>
                <a:ea typeface="Verdana" panose="020B0604030504040204" pitchFamily="34" charset="0"/>
              </a:rPr>
              <a:t>Jeżeli pobierzemy cały popiół z kotła spełnimy warunek reprezentatywności !!!</a:t>
            </a:r>
          </a:p>
        </p:txBody>
      </p:sp>
      <p:sp>
        <p:nvSpPr>
          <p:cNvPr id="3" name="Prostokąt 2"/>
          <p:cNvSpPr/>
          <p:nvPr/>
        </p:nvSpPr>
        <p:spPr>
          <a:xfrm>
            <a:off x="2067637" y="2572558"/>
            <a:ext cx="4572000" cy="307777"/>
          </a:xfrm>
          <a:prstGeom prst="rect">
            <a:avLst/>
          </a:prstGeom>
          <a:solidFill>
            <a:srgbClr val="0070C0"/>
          </a:solidFill>
          <a:ln>
            <a:noFill/>
          </a:ln>
        </p:spPr>
        <p:style>
          <a:lnRef idx="3">
            <a:schemeClr val="lt1"/>
          </a:lnRef>
          <a:fillRef idx="1">
            <a:schemeClr val="accent2"/>
          </a:fillRef>
          <a:effectRef idx="1">
            <a:schemeClr val="accent2"/>
          </a:effectRef>
          <a:fontRef idx="minor">
            <a:schemeClr val="lt1"/>
          </a:fontRef>
        </p:style>
        <p:txBody>
          <a:bodyPr>
            <a:spAutoFit/>
          </a:bodyPr>
          <a:lstStyle/>
          <a:p>
            <a:pPr>
              <a:spcBef>
                <a:spcPct val="50000"/>
              </a:spcBef>
            </a:pPr>
            <a:r>
              <a:rPr lang="pl-PL" altLang="pl-PL" sz="1400" b="1" dirty="0">
                <a:latin typeface="Verdana" panose="020B0604030504040204" pitchFamily="34" charset="0"/>
                <a:ea typeface="Verdana" panose="020B0604030504040204" pitchFamily="34" charset="0"/>
              </a:rPr>
              <a:t>Jak zapewnić reprezentatywność próbki?</a:t>
            </a:r>
          </a:p>
        </p:txBody>
      </p:sp>
      <p:sp>
        <p:nvSpPr>
          <p:cNvPr id="6" name="pole tekstowe 4"/>
          <p:cNvSpPr txBox="1">
            <a:spLocks noChangeArrowheads="1"/>
          </p:cNvSpPr>
          <p:nvPr/>
        </p:nvSpPr>
        <p:spPr bwMode="auto">
          <a:xfrm>
            <a:off x="359568" y="997232"/>
            <a:ext cx="8424863" cy="41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150000"/>
              </a:lnSpc>
            </a:pPr>
            <a:r>
              <a:rPr lang="pl-PL" altLang="pl-PL" sz="1600" b="1" dirty="0">
                <a:solidFill>
                  <a:srgbClr val="C00000"/>
                </a:solidFill>
                <a:latin typeface="Verdana" pitchFamily="34" charset="0"/>
              </a:rPr>
              <a:t>Cel</a:t>
            </a:r>
          </a:p>
        </p:txBody>
      </p:sp>
      <p:sp>
        <p:nvSpPr>
          <p:cNvPr id="8" name="Prostokąt 7">
            <a:extLst>
              <a:ext uri="{FF2B5EF4-FFF2-40B4-BE49-F238E27FC236}">
                <a16:creationId xmlns:a16="http://schemas.microsoft.com/office/drawing/2014/main" xmlns="" id="{002B6630-29A2-455A-9DD7-1C7D05DAC483}"/>
              </a:ext>
            </a:extLst>
          </p:cNvPr>
          <p:cNvSpPr/>
          <p:nvPr/>
        </p:nvSpPr>
        <p:spPr>
          <a:xfrm>
            <a:off x="2067637" y="4765993"/>
            <a:ext cx="4572000" cy="307777"/>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fontAlgn="base">
              <a:spcBef>
                <a:spcPct val="0"/>
              </a:spcBef>
              <a:spcAft>
                <a:spcPct val="0"/>
              </a:spcAft>
            </a:pPr>
            <a:r>
              <a:rPr lang="pl-PL" sz="1400" b="1" dirty="0">
                <a:solidFill>
                  <a:schemeClr val="bg1"/>
                </a:solidFill>
                <a:ea typeface="Verdana" panose="020B0604030504040204" pitchFamily="34" charset="0"/>
              </a:rPr>
              <a:t>Rozwiązanie polecane</a:t>
            </a:r>
          </a:p>
        </p:txBody>
      </p:sp>
      <p:sp>
        <p:nvSpPr>
          <p:cNvPr id="10" name="pole tekstowe 9">
            <a:extLst>
              <a:ext uri="{FF2B5EF4-FFF2-40B4-BE49-F238E27FC236}">
                <a16:creationId xmlns:a16="http://schemas.microsoft.com/office/drawing/2014/main" xmlns="" id="{177ACD75-BEF9-4DF0-BDE7-1BEA7299DB97}"/>
              </a:ext>
            </a:extLst>
          </p:cNvPr>
          <p:cNvSpPr txBox="1"/>
          <p:nvPr/>
        </p:nvSpPr>
        <p:spPr>
          <a:xfrm>
            <a:off x="303204" y="5301049"/>
            <a:ext cx="8229235" cy="830997"/>
          </a:xfrm>
          <a:prstGeom prst="rect">
            <a:avLst/>
          </a:prstGeom>
          <a:noFill/>
        </p:spPr>
        <p:txBody>
          <a:bodyPr wrap="square">
            <a:spAutoFit/>
          </a:bodyPr>
          <a:lstStyle/>
          <a:p>
            <a:pPr algn="ctr" eaLnBrk="1" hangingPunct="1">
              <a:spcBef>
                <a:spcPct val="0"/>
              </a:spcBef>
              <a:buFontTx/>
              <a:buNone/>
            </a:pPr>
            <a:r>
              <a:rPr lang="pl-PL" altLang="pl-PL" sz="1600" b="1" dirty="0">
                <a:solidFill>
                  <a:srgbClr val="C00000"/>
                </a:solidFill>
                <a:latin typeface="Verdana" pitchFamily="34" charset="0"/>
              </a:rPr>
              <a:t>Norma PN-EN 14899:2006 Charakteryzowanie odpadów --  Pobieranie próbek materiałów Struktura przygotowania i zastosowania planu pobierania próbek</a:t>
            </a:r>
          </a:p>
        </p:txBody>
      </p:sp>
    </p:spTree>
    <p:extLst>
      <p:ext uri="{BB962C8B-B14F-4D97-AF65-F5344CB8AC3E}">
        <p14:creationId xmlns:p14="http://schemas.microsoft.com/office/powerpoint/2010/main" val="1195844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11560" y="44624"/>
            <a:ext cx="8229600" cy="792088"/>
          </a:xfrm>
        </p:spPr>
        <p:txBody>
          <a:bodyPr/>
          <a:lstStyle/>
          <a:p>
            <a:r>
              <a:rPr lang="pl-PL" dirty="0"/>
              <a:t>Wyposażenie niezbędne do pobrania próbek </a:t>
            </a:r>
            <a:r>
              <a:rPr lang="pl-PL" dirty="0">
                <a:latin typeface="Verdana" pitchFamily="34" charset="0"/>
                <a:ea typeface="Verdana" pitchFamily="34" charset="0"/>
                <a:cs typeface="Verdana" pitchFamily="34" charset="0"/>
              </a:rPr>
              <a:t>odpadów paleniskowych zgodnie z BHP</a:t>
            </a:r>
            <a:endParaRPr lang="en-US" dirty="0"/>
          </a:p>
        </p:txBody>
      </p:sp>
      <p:grpSp>
        <p:nvGrpSpPr>
          <p:cNvPr id="9" name="Grupa 8"/>
          <p:cNvGrpSpPr/>
          <p:nvPr/>
        </p:nvGrpSpPr>
        <p:grpSpPr>
          <a:xfrm>
            <a:off x="1007088" y="1844824"/>
            <a:ext cx="7129824" cy="3816424"/>
            <a:chOff x="1115616" y="1196752"/>
            <a:chExt cx="7129824" cy="3816424"/>
          </a:xfrm>
        </p:grpSpPr>
        <p:pic>
          <p:nvPicPr>
            <p:cNvPr id="3" name="Obraz 2"/>
            <p:cNvPicPr>
              <a:picLocks noChangeAspect="1"/>
            </p:cNvPicPr>
            <p:nvPr/>
          </p:nvPicPr>
          <p:blipFill>
            <a:blip r:embed="rId2"/>
            <a:stretch>
              <a:fillRect/>
            </a:stretch>
          </p:blipFill>
          <p:spPr>
            <a:xfrm>
              <a:off x="1115616" y="1196752"/>
              <a:ext cx="7129824" cy="3816424"/>
            </a:xfrm>
            <a:prstGeom prst="rect">
              <a:avLst/>
            </a:prstGeom>
          </p:spPr>
        </p:pic>
        <p:pic>
          <p:nvPicPr>
            <p:cNvPr id="8" name="Obraz 7"/>
            <p:cNvPicPr>
              <a:picLocks noChangeAspect="1"/>
            </p:cNvPicPr>
            <p:nvPr/>
          </p:nvPicPr>
          <p:blipFill>
            <a:blip r:embed="rId3"/>
            <a:stretch>
              <a:fillRect/>
            </a:stretch>
          </p:blipFill>
          <p:spPr>
            <a:xfrm>
              <a:off x="7236296" y="4437112"/>
              <a:ext cx="770906" cy="300353"/>
            </a:xfrm>
            <a:prstGeom prst="rect">
              <a:avLst/>
            </a:prstGeom>
          </p:spPr>
        </p:pic>
      </p:grpSp>
    </p:spTree>
    <p:extLst>
      <p:ext uri="{BB962C8B-B14F-4D97-AF65-F5344CB8AC3E}">
        <p14:creationId xmlns:p14="http://schemas.microsoft.com/office/powerpoint/2010/main" val="4102931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Narzędzia niezbędne do pobrania próbek </a:t>
            </a:r>
            <a:r>
              <a:rPr lang="pl-PL" dirty="0">
                <a:latin typeface="Verdana" pitchFamily="34" charset="0"/>
                <a:ea typeface="Verdana" pitchFamily="34" charset="0"/>
                <a:cs typeface="Verdana" pitchFamily="34" charset="0"/>
              </a:rPr>
              <a:t>odpadów paleniskowych</a:t>
            </a:r>
            <a:endParaRPr lang="en-US" dirty="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3717032"/>
            <a:ext cx="2330492" cy="2492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Obraz 7" descr="C:\Users\user\Desktop\Zdjęcia-zestaw do pobierania\Fajne\20190131_110439-poprawione.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2801299"/>
            <a:ext cx="5328592" cy="3463850"/>
          </a:xfrm>
          <a:prstGeom prst="rect">
            <a:avLst/>
          </a:prstGeom>
          <a:noFill/>
          <a:ln>
            <a:noFill/>
          </a:ln>
        </p:spPr>
      </p:pic>
      <p:sp>
        <p:nvSpPr>
          <p:cNvPr id="3" name="Prostokąt 2"/>
          <p:cNvSpPr/>
          <p:nvPr/>
        </p:nvSpPr>
        <p:spPr>
          <a:xfrm>
            <a:off x="483240" y="912783"/>
            <a:ext cx="8203559" cy="1754326"/>
          </a:xfrm>
          <a:prstGeom prst="rect">
            <a:avLst/>
          </a:prstGeom>
        </p:spPr>
        <p:txBody>
          <a:bodyPr wrap="square">
            <a:spAutoFit/>
          </a:bodyPr>
          <a:lstStyle/>
          <a:p>
            <a:pPr>
              <a:spcAft>
                <a:spcPts val="0"/>
              </a:spcAft>
            </a:pPr>
            <a:r>
              <a:rPr lang="pl-PL" b="1" dirty="0">
                <a:latin typeface="Verdana" panose="020B0604030504040204" pitchFamily="34" charset="0"/>
                <a:ea typeface="Verdana" panose="020B0604030504040204" pitchFamily="34" charset="0"/>
              </a:rPr>
              <a:t>1. Szufelka ze stali nierdzewnej</a:t>
            </a:r>
          </a:p>
          <a:p>
            <a:pPr>
              <a:spcAft>
                <a:spcPts val="0"/>
              </a:spcAft>
            </a:pPr>
            <a:r>
              <a:rPr lang="pl-PL" b="1" dirty="0">
                <a:latin typeface="Verdana" panose="020B0604030504040204" pitchFamily="34" charset="0"/>
                <a:ea typeface="Verdana" panose="020B0604030504040204" pitchFamily="34" charset="0"/>
              </a:rPr>
              <a:t>2. Wygarniacz ze stali nierdzewnej</a:t>
            </a:r>
            <a:br>
              <a:rPr lang="pl-PL" b="1" dirty="0">
                <a:latin typeface="Verdana" panose="020B0604030504040204" pitchFamily="34" charset="0"/>
                <a:ea typeface="Verdana" panose="020B0604030504040204" pitchFamily="34" charset="0"/>
              </a:rPr>
            </a:br>
            <a:r>
              <a:rPr lang="pl-PL" b="1" dirty="0">
                <a:latin typeface="Verdana" panose="020B0604030504040204" pitchFamily="34" charset="0"/>
                <a:ea typeface="Verdana" panose="020B0604030504040204" pitchFamily="34" charset="0"/>
              </a:rPr>
              <a:t>4. Taca ze stali nierdzewnej</a:t>
            </a:r>
          </a:p>
          <a:p>
            <a:pPr>
              <a:spcAft>
                <a:spcPts val="0"/>
              </a:spcAft>
            </a:pPr>
            <a:r>
              <a:rPr lang="pl-PL" b="1" dirty="0">
                <a:latin typeface="Verdana" panose="020B0604030504040204" pitchFamily="34" charset="0"/>
                <a:ea typeface="Verdana" panose="020B0604030504040204" pitchFamily="34" charset="0"/>
              </a:rPr>
              <a:t>5. Wiadro z pokrywą ze stali nierdzewnej</a:t>
            </a:r>
            <a:br>
              <a:rPr lang="pl-PL" b="1" dirty="0">
                <a:latin typeface="Verdana" panose="020B0604030504040204" pitchFamily="34" charset="0"/>
                <a:ea typeface="Verdana" panose="020B0604030504040204" pitchFamily="34" charset="0"/>
              </a:rPr>
            </a:br>
            <a:r>
              <a:rPr lang="pl-PL" b="1" dirty="0">
                <a:latin typeface="Verdana" panose="020B0604030504040204" pitchFamily="34" charset="0"/>
                <a:ea typeface="Verdana" panose="020B0604030504040204" pitchFamily="34" charset="0"/>
              </a:rPr>
              <a:t>6. Pojemniki na próbki odpadów paleniskowych</a:t>
            </a:r>
            <a:br>
              <a:rPr lang="pl-PL" b="1" dirty="0">
                <a:latin typeface="Verdana" panose="020B0604030504040204" pitchFamily="34" charset="0"/>
                <a:ea typeface="Verdana" panose="020B0604030504040204" pitchFamily="34" charset="0"/>
              </a:rPr>
            </a:br>
            <a:r>
              <a:rPr lang="pl-PL" b="1" dirty="0">
                <a:latin typeface="Verdana" panose="020B0604030504040204" pitchFamily="34" charset="0"/>
                <a:ea typeface="Verdana" panose="020B0604030504040204" pitchFamily="34" charset="0"/>
              </a:rPr>
              <a:t>7. Plomby do naklejania na puszki</a:t>
            </a:r>
          </a:p>
        </p:txBody>
      </p:sp>
    </p:spTree>
    <p:extLst>
      <p:ext uri="{BB962C8B-B14F-4D97-AF65-F5344CB8AC3E}">
        <p14:creationId xmlns:p14="http://schemas.microsoft.com/office/powerpoint/2010/main" val="39069838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Pobieranie próbek odpadów paleniskowych</a:t>
            </a:r>
          </a:p>
        </p:txBody>
      </p:sp>
      <p:sp>
        <p:nvSpPr>
          <p:cNvPr id="5" name="Prostokąt 4">
            <a:extLst>
              <a:ext uri="{FF2B5EF4-FFF2-40B4-BE49-F238E27FC236}">
                <a16:creationId xmlns:a16="http://schemas.microsoft.com/office/drawing/2014/main" xmlns="" id="{A0D3D6AC-2143-4D4E-9552-AC5C385E2A04}"/>
              </a:ext>
            </a:extLst>
          </p:cNvPr>
          <p:cNvSpPr/>
          <p:nvPr/>
        </p:nvSpPr>
        <p:spPr>
          <a:xfrm>
            <a:off x="791580" y="1028343"/>
            <a:ext cx="7956884" cy="5632311"/>
          </a:xfrm>
          <a:prstGeom prst="rect">
            <a:avLst/>
          </a:prstGeom>
        </p:spPr>
        <p:txBody>
          <a:bodyPr wrap="square">
            <a:spAutoFit/>
          </a:bodyPr>
          <a:lstStyle/>
          <a:p>
            <a:pPr marL="536575" indent="-536575">
              <a:buAutoNum type="arabicPeriod"/>
            </a:pPr>
            <a:r>
              <a:rPr lang="pl-PL" b="1" dirty="0">
                <a:latin typeface="Verdana" panose="020B0604030504040204" pitchFamily="34" charset="0"/>
                <a:ea typeface="Verdana" panose="020B0604030504040204" pitchFamily="34" charset="0"/>
              </a:rPr>
              <a:t>Stosować urządzenia ochrony osobistej BHP (rękawice, okulary ochronne)</a:t>
            </a:r>
          </a:p>
          <a:p>
            <a:pPr marL="536575" indent="-536575">
              <a:buAutoNum type="arabicPeriod"/>
            </a:pPr>
            <a:endParaRPr lang="pl-PL" b="1" dirty="0">
              <a:latin typeface="Verdana" panose="020B0604030504040204" pitchFamily="34" charset="0"/>
              <a:ea typeface="Verdana" panose="020B0604030504040204" pitchFamily="34" charset="0"/>
            </a:endParaRPr>
          </a:p>
          <a:p>
            <a:pPr marL="536575" indent="-536575">
              <a:buAutoNum type="arabicPeriod"/>
            </a:pPr>
            <a:r>
              <a:rPr lang="pl-PL" b="1" dirty="0">
                <a:solidFill>
                  <a:srgbClr val="C00000"/>
                </a:solidFill>
                <a:latin typeface="Verdana" panose="020B0604030504040204" pitchFamily="34" charset="0"/>
                <a:ea typeface="Verdana" panose="020B0604030504040204" pitchFamily="34" charset="0"/>
              </a:rPr>
              <a:t>Samodzielnie nie otwierać urządzenia grzewczego</a:t>
            </a:r>
          </a:p>
          <a:p>
            <a:pPr marL="536575" indent="-536575">
              <a:buAutoNum type="arabicPeriod"/>
            </a:pPr>
            <a:endParaRPr lang="pl-PL" b="1" dirty="0">
              <a:latin typeface="Verdana" panose="020B0604030504040204" pitchFamily="34" charset="0"/>
              <a:ea typeface="Verdana" panose="020B0604030504040204" pitchFamily="34" charset="0"/>
            </a:endParaRPr>
          </a:p>
          <a:p>
            <a:pPr marL="536575" indent="-536575">
              <a:buAutoNum type="arabicPeriod"/>
            </a:pPr>
            <a:r>
              <a:rPr lang="pl-PL" b="1" dirty="0">
                <a:latin typeface="Verdana" panose="020B0604030504040204" pitchFamily="34" charset="0"/>
                <a:ea typeface="Verdana" panose="020B0604030504040204" pitchFamily="34" charset="0"/>
              </a:rPr>
              <a:t>Poruszać się tylko w pomieszczeniach związanych </a:t>
            </a:r>
            <a:br>
              <a:rPr lang="pl-PL" b="1" dirty="0">
                <a:latin typeface="Verdana" panose="020B0604030504040204" pitchFamily="34" charset="0"/>
                <a:ea typeface="Verdana" panose="020B0604030504040204" pitchFamily="34" charset="0"/>
              </a:rPr>
            </a:br>
            <a:r>
              <a:rPr lang="pl-PL" b="1" dirty="0">
                <a:latin typeface="Verdana" panose="020B0604030504040204" pitchFamily="34" charset="0"/>
                <a:ea typeface="Verdana" panose="020B0604030504040204" pitchFamily="34" charset="0"/>
              </a:rPr>
              <a:t>z kontrolą</a:t>
            </a:r>
          </a:p>
          <a:p>
            <a:pPr marL="536575" indent="-536575">
              <a:buAutoNum type="arabicPeriod"/>
            </a:pPr>
            <a:endParaRPr lang="pl-PL" b="1" dirty="0">
              <a:latin typeface="Verdana" panose="020B0604030504040204" pitchFamily="34" charset="0"/>
              <a:ea typeface="Verdana" panose="020B0604030504040204" pitchFamily="34" charset="0"/>
            </a:endParaRPr>
          </a:p>
          <a:p>
            <a:pPr marL="536575" indent="-536575">
              <a:buFontTx/>
              <a:buAutoNum type="arabicPeriod"/>
            </a:pPr>
            <a:r>
              <a:rPr lang="pl-PL" b="1" dirty="0">
                <a:latin typeface="Verdana" panose="020B0604030504040204" pitchFamily="34" charset="0"/>
                <a:ea typeface="Verdana" panose="020B0604030504040204" pitchFamily="34" charset="0"/>
              </a:rPr>
              <a:t>Wykonać dokumentację fotograficzną składu opału</a:t>
            </a:r>
          </a:p>
          <a:p>
            <a:pPr marL="536575" indent="-536575">
              <a:buAutoNum type="arabicPeriod"/>
            </a:pPr>
            <a:endParaRPr lang="pl-PL" b="1" dirty="0">
              <a:latin typeface="Verdana" panose="020B0604030504040204" pitchFamily="34" charset="0"/>
              <a:ea typeface="Verdana" panose="020B0604030504040204" pitchFamily="34" charset="0"/>
            </a:endParaRPr>
          </a:p>
          <a:p>
            <a:pPr marL="536575" indent="-536575">
              <a:buAutoNum type="arabicPeriod"/>
            </a:pPr>
            <a:r>
              <a:rPr lang="pl-PL" b="1" dirty="0">
                <a:latin typeface="Verdana" panose="020B0604030504040204" pitchFamily="34" charset="0"/>
                <a:ea typeface="Verdana" panose="020B0604030504040204" pitchFamily="34" charset="0"/>
              </a:rPr>
              <a:t>Ustalić sposób zbierania i przechowywania popiołu przez urządzenie grzewcze</a:t>
            </a:r>
          </a:p>
          <a:p>
            <a:pPr marL="536575" indent="-536575">
              <a:buAutoNum type="arabicPeriod"/>
            </a:pPr>
            <a:endParaRPr lang="pl-PL" b="1" dirty="0">
              <a:latin typeface="Verdana" panose="020B0604030504040204" pitchFamily="34" charset="0"/>
              <a:ea typeface="Verdana" panose="020B0604030504040204" pitchFamily="34" charset="0"/>
            </a:endParaRPr>
          </a:p>
          <a:p>
            <a:pPr marL="536575" indent="-536575">
              <a:buAutoNum type="arabicPeriod"/>
            </a:pPr>
            <a:r>
              <a:rPr lang="pl-PL" b="1" dirty="0">
                <a:latin typeface="Verdana" panose="020B0604030504040204" pitchFamily="34" charset="0"/>
                <a:ea typeface="Verdana" panose="020B0604030504040204" pitchFamily="34" charset="0"/>
              </a:rPr>
              <a:t>Wyjąć popiół z urządzenia grzewczego</a:t>
            </a:r>
          </a:p>
          <a:p>
            <a:pPr marL="536575" indent="-536575">
              <a:buAutoNum type="arabicPeriod"/>
            </a:pPr>
            <a:endParaRPr lang="pl-PL" b="1" dirty="0">
              <a:latin typeface="Verdana" panose="020B0604030504040204" pitchFamily="34" charset="0"/>
              <a:ea typeface="Verdana" panose="020B0604030504040204" pitchFamily="34" charset="0"/>
            </a:endParaRPr>
          </a:p>
          <a:p>
            <a:pPr marL="536575" indent="-536575">
              <a:buAutoNum type="arabicPeriod"/>
            </a:pPr>
            <a:r>
              <a:rPr lang="pl-PL" b="1" dirty="0">
                <a:latin typeface="Verdana" panose="020B0604030504040204" pitchFamily="34" charset="0"/>
                <a:ea typeface="Verdana" panose="020B0604030504040204" pitchFamily="34" charset="0"/>
              </a:rPr>
              <a:t>Wykonać dokumentację fotograficzną popiołu, paleniska, bezpośredniego sąsiedztwa pieca</a:t>
            </a:r>
          </a:p>
          <a:p>
            <a:pPr marL="536575" indent="-536575">
              <a:buFontTx/>
              <a:buAutoNum type="arabicPeriod"/>
            </a:pPr>
            <a:r>
              <a:rPr lang="pl-PL" b="1" dirty="0">
                <a:latin typeface="Verdana" panose="020B0604030504040204" pitchFamily="34" charset="0"/>
                <a:ea typeface="Verdana" panose="020B0604030504040204" pitchFamily="34" charset="0"/>
              </a:rPr>
              <a:t>Ocenić czy całość popiołu zmieści się do przygotowanego pojemnika laboratoryjnego (puszki)</a:t>
            </a:r>
          </a:p>
          <a:p>
            <a:pPr marL="536575" indent="-536575">
              <a:buAutoNum type="arabicPeriod"/>
            </a:pPr>
            <a:endParaRPr lang="pl-PL"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86996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Pobieranie próbek odpadów paleniskowych</a:t>
            </a:r>
          </a:p>
        </p:txBody>
      </p:sp>
      <p:sp>
        <p:nvSpPr>
          <p:cNvPr id="6" name="Prostokąt 5">
            <a:extLst>
              <a:ext uri="{FF2B5EF4-FFF2-40B4-BE49-F238E27FC236}">
                <a16:creationId xmlns:a16="http://schemas.microsoft.com/office/drawing/2014/main" xmlns="" id="{1E1FAC80-9263-48BA-AA2F-A9C083CAEB7A}"/>
              </a:ext>
            </a:extLst>
          </p:cNvPr>
          <p:cNvSpPr/>
          <p:nvPr/>
        </p:nvSpPr>
        <p:spPr>
          <a:xfrm>
            <a:off x="539552" y="692696"/>
            <a:ext cx="8147248" cy="4801314"/>
          </a:xfrm>
          <a:prstGeom prst="rect">
            <a:avLst/>
          </a:prstGeom>
        </p:spPr>
        <p:txBody>
          <a:bodyPr wrap="square">
            <a:spAutoFit/>
          </a:bodyPr>
          <a:lstStyle/>
          <a:p>
            <a:pPr marL="536575" indent="-536575">
              <a:buFont typeface="+mj-lt"/>
              <a:buAutoNum type="arabicPeriod" startAt="8"/>
            </a:pPr>
            <a:endParaRPr lang="pl-PL" b="1" dirty="0">
              <a:latin typeface="Verdana" panose="020B0604030504040204" pitchFamily="34" charset="0"/>
              <a:ea typeface="Verdana" panose="020B0604030504040204" pitchFamily="34" charset="0"/>
            </a:endParaRPr>
          </a:p>
          <a:p>
            <a:pPr marL="536575" indent="-536575">
              <a:buFont typeface="+mj-lt"/>
              <a:buAutoNum type="arabicPeriod" startAt="8"/>
            </a:pPr>
            <a:r>
              <a:rPr lang="pl-PL" b="1" dirty="0">
                <a:latin typeface="Verdana" panose="020B0604030504040204" pitchFamily="34" charset="0"/>
                <a:ea typeface="Verdana" panose="020B0604030504040204" pitchFamily="34" charset="0"/>
              </a:rPr>
              <a:t>Jeśli tak, całość popiołu umieścić w pojemniku    laboratoryjnym,</a:t>
            </a:r>
          </a:p>
          <a:p>
            <a:pPr marL="536575" indent="-536575">
              <a:buFont typeface="+mj-lt"/>
              <a:buAutoNum type="arabicPeriod" startAt="8"/>
            </a:pPr>
            <a:endParaRPr lang="pl-PL" b="1" dirty="0">
              <a:latin typeface="Verdana" panose="020B0604030504040204" pitchFamily="34" charset="0"/>
              <a:ea typeface="Verdana" panose="020B0604030504040204" pitchFamily="34" charset="0"/>
            </a:endParaRPr>
          </a:p>
          <a:p>
            <a:pPr marL="536575" indent="-536575">
              <a:buFont typeface="+mj-lt"/>
              <a:buAutoNum type="arabicPeriod" startAt="8"/>
            </a:pPr>
            <a:r>
              <a:rPr lang="pl-PL" b="1" dirty="0">
                <a:latin typeface="Verdana" panose="020B0604030504040204" pitchFamily="34" charset="0"/>
                <a:ea typeface="Verdana" panose="020B0604030504040204" pitchFamily="34" charset="0"/>
              </a:rPr>
              <a:t>Jeśli nie, popiół dokładnie uśrednić poprzez wymieszanie pobrać całość popiołu do kilku pojemników a uśrednienia dokona laboratorium, w którym popiół będzie zbadany </a:t>
            </a:r>
          </a:p>
          <a:p>
            <a:pPr marL="534988"/>
            <a:r>
              <a:rPr lang="pl-PL" b="1" dirty="0">
                <a:latin typeface="Verdana" panose="020B0604030504040204" pitchFamily="34" charset="0"/>
                <a:ea typeface="Verdana" panose="020B0604030504040204" pitchFamily="34" charset="0"/>
              </a:rPr>
              <a:t>lub Pobierać łopatką porcje popiołu z różnych miejsc </a:t>
            </a:r>
            <a:br>
              <a:rPr lang="pl-PL" b="1" dirty="0">
                <a:latin typeface="Verdana" panose="020B0604030504040204" pitchFamily="34" charset="0"/>
                <a:ea typeface="Verdana" panose="020B0604030504040204" pitchFamily="34" charset="0"/>
              </a:rPr>
            </a:br>
            <a:r>
              <a:rPr lang="pl-PL" b="1" dirty="0">
                <a:latin typeface="Verdana" panose="020B0604030504040204" pitchFamily="34" charset="0"/>
                <a:ea typeface="Verdana" panose="020B0604030504040204" pitchFamily="34" charset="0"/>
              </a:rPr>
              <a:t>i przenosić je do pojemnika laboratoryjnego aż do jego napełnienia</a:t>
            </a:r>
          </a:p>
          <a:p>
            <a:pPr marL="536575" indent="-536575">
              <a:buFont typeface="+mj-lt"/>
              <a:buAutoNum type="arabicPeriod" startAt="8"/>
            </a:pPr>
            <a:endParaRPr lang="pl-PL" b="1" dirty="0">
              <a:latin typeface="Verdana" panose="020B0604030504040204" pitchFamily="34" charset="0"/>
              <a:ea typeface="Verdana" panose="020B0604030504040204" pitchFamily="34" charset="0"/>
            </a:endParaRPr>
          </a:p>
          <a:p>
            <a:pPr marL="342900" indent="-342900">
              <a:buFont typeface="+mj-lt"/>
              <a:buAutoNum type="arabicPeriod" startAt="11"/>
            </a:pPr>
            <a:r>
              <a:rPr lang="pl-PL" b="1" dirty="0">
                <a:latin typeface="Verdana" panose="020B0604030504040204" pitchFamily="34" charset="0"/>
                <a:ea typeface="Verdana" panose="020B0604030504040204" pitchFamily="34" charset="0"/>
              </a:rPr>
              <a:t>  Pojemnik szczelnie zamknąć i zabezpieczyć plombą</a:t>
            </a:r>
          </a:p>
          <a:p>
            <a:endParaRPr lang="pl-PL" b="1" dirty="0">
              <a:latin typeface="Verdana" panose="020B0604030504040204" pitchFamily="34" charset="0"/>
              <a:ea typeface="Verdana" panose="020B0604030504040204" pitchFamily="34" charset="0"/>
            </a:endParaRPr>
          </a:p>
          <a:p>
            <a:pPr defTabSz="622300"/>
            <a:r>
              <a:rPr lang="pl-PL" b="1" dirty="0">
                <a:latin typeface="Verdana" panose="020B0604030504040204" pitchFamily="34" charset="0"/>
                <a:ea typeface="Verdana" panose="020B0604030504040204" pitchFamily="34" charset="0"/>
              </a:rPr>
              <a:t>12.  Wykonać dokumentację fotograficzną 	zabezpieczonej 	próbki</a:t>
            </a:r>
          </a:p>
          <a:p>
            <a:endParaRPr lang="pl-PL" b="1" dirty="0">
              <a:latin typeface="Verdana" panose="020B0604030504040204" pitchFamily="34" charset="0"/>
              <a:ea typeface="Verdana" panose="020B0604030504040204" pitchFamily="34" charset="0"/>
            </a:endParaRPr>
          </a:p>
          <a:p>
            <a:r>
              <a:rPr lang="pl-PL" b="1" dirty="0">
                <a:latin typeface="Verdana" panose="020B0604030504040204" pitchFamily="34" charset="0"/>
                <a:ea typeface="Verdana" panose="020B0604030504040204" pitchFamily="34" charset="0"/>
              </a:rPr>
              <a:t>13.  Spisać protokół</a:t>
            </a:r>
          </a:p>
        </p:txBody>
      </p:sp>
      <p:sp>
        <p:nvSpPr>
          <p:cNvPr id="5" name="Prostokąt 4">
            <a:extLst>
              <a:ext uri="{FF2B5EF4-FFF2-40B4-BE49-F238E27FC236}">
                <a16:creationId xmlns:a16="http://schemas.microsoft.com/office/drawing/2014/main" xmlns="" id="{14084510-6C85-4262-BCD7-5368EE2C4FE1}"/>
              </a:ext>
            </a:extLst>
          </p:cNvPr>
          <p:cNvSpPr/>
          <p:nvPr/>
        </p:nvSpPr>
        <p:spPr>
          <a:xfrm>
            <a:off x="1043608" y="5623823"/>
            <a:ext cx="6912768" cy="646331"/>
          </a:xfrm>
          <a:prstGeom prst="rect">
            <a:avLst/>
          </a:prstGeom>
          <a:noFill/>
          <a:ln>
            <a:solidFill>
              <a:srgbClr val="002776"/>
            </a:solidFill>
          </a:ln>
        </p:spPr>
        <p:style>
          <a:lnRef idx="3">
            <a:schemeClr val="lt1"/>
          </a:lnRef>
          <a:fillRef idx="1">
            <a:schemeClr val="dk1"/>
          </a:fillRef>
          <a:effectRef idx="1">
            <a:schemeClr val="dk1"/>
          </a:effectRef>
          <a:fontRef idx="minor">
            <a:schemeClr val="lt1"/>
          </a:fontRef>
        </p:style>
        <p:txBody>
          <a:bodyPr wrap="square">
            <a:spAutoFit/>
          </a:bodyPr>
          <a:lstStyle/>
          <a:p>
            <a:pPr algn="ctr"/>
            <a:r>
              <a:rPr lang="pl-PL" b="1" dirty="0">
                <a:solidFill>
                  <a:srgbClr val="C00000"/>
                </a:solidFill>
                <a:latin typeface="Verdana" panose="020B0604030504040204" pitchFamily="34" charset="0"/>
                <a:ea typeface="Verdana" panose="020B0604030504040204" pitchFamily="34" charset="0"/>
              </a:rPr>
              <a:t>Kontrole prowadzić tylko w obecności osoby dorosłej</a:t>
            </a:r>
          </a:p>
        </p:txBody>
      </p:sp>
    </p:spTree>
    <p:extLst>
      <p:ext uri="{BB962C8B-B14F-4D97-AF65-F5344CB8AC3E}">
        <p14:creationId xmlns:p14="http://schemas.microsoft.com/office/powerpoint/2010/main" val="3366706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4" name="Prostokąt 3">
            <a:extLst>
              <a:ext uri="{FF2B5EF4-FFF2-40B4-BE49-F238E27FC236}">
                <a16:creationId xmlns:a16="http://schemas.microsoft.com/office/drawing/2014/main" xmlns="" id="{05195449-877C-EBEA-00E9-AA2ACDC0561B}"/>
              </a:ext>
            </a:extLst>
          </p:cNvPr>
          <p:cNvSpPr/>
          <p:nvPr/>
        </p:nvSpPr>
        <p:spPr>
          <a:xfrm>
            <a:off x="457200" y="836675"/>
            <a:ext cx="8229600" cy="5472642"/>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object 3"/>
          <p:cNvSpPr txBox="1"/>
          <p:nvPr/>
        </p:nvSpPr>
        <p:spPr>
          <a:xfrm>
            <a:off x="3267170" y="2852936"/>
            <a:ext cx="2609660" cy="615553"/>
          </a:xfrm>
          <a:prstGeom prst="rect">
            <a:avLst/>
          </a:prstGeom>
        </p:spPr>
        <p:txBody>
          <a:bodyPr vert="horz" wrap="square" lIns="0" tIns="0" rIns="0" bIns="0" rtlCol="0">
            <a:spAutoFit/>
          </a:bodyPr>
          <a:lstStyle/>
          <a:p>
            <a:pPr marL="12700">
              <a:lnSpc>
                <a:spcPct val="100000"/>
              </a:lnSpc>
            </a:pPr>
            <a:r>
              <a:rPr lang="pl-PL" sz="4000" b="1" spc="-20" dirty="0">
                <a:solidFill>
                  <a:schemeClr val="bg1"/>
                </a:solidFill>
                <a:latin typeface="Calibri"/>
                <a:cs typeface="Calibri"/>
              </a:rPr>
              <a:t>Paliwa stałe</a:t>
            </a:r>
            <a:endParaRPr sz="4000" dirty="0">
              <a:solidFill>
                <a:schemeClr val="bg1"/>
              </a:solidFill>
              <a:latin typeface="Calibri"/>
              <a:cs typeface="Calibri"/>
            </a:endParaRPr>
          </a:p>
        </p:txBody>
      </p:sp>
    </p:spTree>
    <p:extLst>
      <p:ext uri="{BB962C8B-B14F-4D97-AF65-F5344CB8AC3E}">
        <p14:creationId xmlns:p14="http://schemas.microsoft.com/office/powerpoint/2010/main" val="3540704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2000" dirty="0"/>
              <a:t>Działania na rzecz czystości powietrza</a:t>
            </a:r>
          </a:p>
        </p:txBody>
      </p:sp>
      <p:sp>
        <p:nvSpPr>
          <p:cNvPr id="5" name="Prostokąt 4"/>
          <p:cNvSpPr/>
          <p:nvPr/>
        </p:nvSpPr>
        <p:spPr>
          <a:xfrm>
            <a:off x="430746" y="980728"/>
            <a:ext cx="3781214" cy="923330"/>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defRPr/>
            </a:pPr>
            <a:r>
              <a:rPr lang="pl-PL" b="1" dirty="0">
                <a:solidFill>
                  <a:prstClr val="white"/>
                </a:solidFill>
              </a:rPr>
              <a:t>Ustawa o systemie monitorowania </a:t>
            </a:r>
            <a:br>
              <a:rPr lang="pl-PL" b="1" dirty="0">
                <a:solidFill>
                  <a:prstClr val="white"/>
                </a:solidFill>
              </a:rPr>
            </a:br>
            <a:r>
              <a:rPr lang="pl-PL" b="1" dirty="0">
                <a:solidFill>
                  <a:prstClr val="white"/>
                </a:solidFill>
              </a:rPr>
              <a:t>i kontroli jakości paliw </a:t>
            </a:r>
          </a:p>
        </p:txBody>
      </p:sp>
      <p:sp>
        <p:nvSpPr>
          <p:cNvPr id="7" name="Strzałka w dół 6"/>
          <p:cNvSpPr/>
          <p:nvPr/>
        </p:nvSpPr>
        <p:spPr>
          <a:xfrm>
            <a:off x="6459288" y="2074562"/>
            <a:ext cx="391654" cy="3283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solidFill>
                <a:prstClr val="white"/>
              </a:solidFill>
            </a:endParaRPr>
          </a:p>
        </p:txBody>
      </p:sp>
      <p:sp>
        <p:nvSpPr>
          <p:cNvPr id="8" name="Strzałka w dół 7"/>
          <p:cNvSpPr/>
          <p:nvPr/>
        </p:nvSpPr>
        <p:spPr>
          <a:xfrm>
            <a:off x="2123728" y="2008771"/>
            <a:ext cx="391654" cy="3283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solidFill>
                <a:prstClr val="white"/>
              </a:solidFill>
            </a:endParaRPr>
          </a:p>
        </p:txBody>
      </p:sp>
      <p:sp>
        <p:nvSpPr>
          <p:cNvPr id="9" name="Elipsa 8"/>
          <p:cNvSpPr/>
          <p:nvPr/>
        </p:nvSpPr>
        <p:spPr>
          <a:xfrm>
            <a:off x="825821" y="2490736"/>
            <a:ext cx="2987468" cy="94016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l-PL" b="1" dirty="0">
                <a:solidFill>
                  <a:srgbClr val="FF0000"/>
                </a:solidFill>
              </a:rPr>
              <a:t>Zabrania się wprowadzania do obrotu</a:t>
            </a:r>
          </a:p>
        </p:txBody>
      </p:sp>
      <p:sp>
        <p:nvSpPr>
          <p:cNvPr id="10" name="Elipsa 9"/>
          <p:cNvSpPr/>
          <p:nvPr/>
        </p:nvSpPr>
        <p:spPr>
          <a:xfrm>
            <a:off x="5253224" y="2455884"/>
            <a:ext cx="2803782" cy="9750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l-PL" b="1" dirty="0">
                <a:solidFill>
                  <a:srgbClr val="FF0000"/>
                </a:solidFill>
              </a:rPr>
              <a:t>Zakazuje się spalania</a:t>
            </a:r>
          </a:p>
        </p:txBody>
      </p:sp>
      <p:sp>
        <p:nvSpPr>
          <p:cNvPr id="13" name="Prostokąt 12"/>
          <p:cNvSpPr/>
          <p:nvPr/>
        </p:nvSpPr>
        <p:spPr>
          <a:xfrm>
            <a:off x="639528" y="3529492"/>
            <a:ext cx="3884426" cy="169277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179388" indent="-179388">
              <a:spcAft>
                <a:spcPts val="600"/>
              </a:spcAft>
              <a:buFont typeface="Arial" panose="020B0604020202020204" pitchFamily="34" charset="0"/>
              <a:buChar char="•"/>
              <a:defRPr/>
            </a:pPr>
            <a:r>
              <a:rPr lang="pl-PL" sz="1400" b="1" dirty="0">
                <a:solidFill>
                  <a:srgbClr val="002776"/>
                </a:solidFill>
              </a:rPr>
              <a:t>mułu i flotokoncentratu,</a:t>
            </a:r>
          </a:p>
          <a:p>
            <a:pPr marL="179388" indent="-179388">
              <a:spcAft>
                <a:spcPts val="600"/>
              </a:spcAft>
              <a:buFont typeface="Arial" panose="020B0604020202020204" pitchFamily="34" charset="0"/>
              <a:buChar char="•"/>
              <a:defRPr/>
            </a:pPr>
            <a:r>
              <a:rPr lang="pl-PL" sz="1400" b="1" dirty="0">
                <a:solidFill>
                  <a:srgbClr val="002776"/>
                </a:solidFill>
              </a:rPr>
              <a:t>węgla brunatnego, </a:t>
            </a:r>
          </a:p>
          <a:p>
            <a:pPr marL="179388" indent="-179388">
              <a:spcAft>
                <a:spcPts val="600"/>
              </a:spcAft>
              <a:buFont typeface="Arial" panose="020B0604020202020204" pitchFamily="34" charset="0"/>
              <a:buChar char="•"/>
              <a:defRPr/>
            </a:pPr>
            <a:r>
              <a:rPr lang="pl-PL" sz="1400" b="1" dirty="0" err="1">
                <a:solidFill>
                  <a:srgbClr val="002776"/>
                </a:solidFill>
              </a:rPr>
              <a:t>niesortu</a:t>
            </a:r>
            <a:r>
              <a:rPr lang="pl-PL" sz="1400" b="1" dirty="0">
                <a:solidFill>
                  <a:srgbClr val="002776"/>
                </a:solidFill>
              </a:rPr>
              <a:t>,</a:t>
            </a:r>
          </a:p>
          <a:p>
            <a:pPr marL="179388" indent="-179388">
              <a:spcAft>
                <a:spcPts val="600"/>
              </a:spcAft>
              <a:buFont typeface="Arial" panose="020B0604020202020204" pitchFamily="34" charset="0"/>
              <a:buChar char="•"/>
              <a:defRPr/>
            </a:pPr>
            <a:r>
              <a:rPr lang="pl-PL" sz="1400" b="1" dirty="0">
                <a:solidFill>
                  <a:srgbClr val="002776"/>
                </a:solidFill>
              </a:rPr>
              <a:t>paliwa bez świadectwa,</a:t>
            </a:r>
          </a:p>
          <a:p>
            <a:pPr marL="179388" indent="-179388">
              <a:spcAft>
                <a:spcPts val="600"/>
              </a:spcAft>
              <a:buFont typeface="Arial" panose="020B0604020202020204" pitchFamily="34" charset="0"/>
              <a:buChar char="•"/>
              <a:defRPr/>
            </a:pPr>
            <a:r>
              <a:rPr lang="pl-PL" sz="1400" b="1" dirty="0">
                <a:solidFill>
                  <a:srgbClr val="002776"/>
                </a:solidFill>
              </a:rPr>
              <a:t>mieszanin paliw zawierających mniej niż 85 % węgla kamiennego</a:t>
            </a:r>
          </a:p>
        </p:txBody>
      </p:sp>
      <p:sp>
        <p:nvSpPr>
          <p:cNvPr id="14" name="Prostokąt 13"/>
          <p:cNvSpPr/>
          <p:nvPr/>
        </p:nvSpPr>
        <p:spPr>
          <a:xfrm>
            <a:off x="4548312" y="3516853"/>
            <a:ext cx="4252478" cy="212365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285750" indent="-285750">
              <a:spcAft>
                <a:spcPts val="600"/>
              </a:spcAft>
              <a:buFont typeface="Arial" panose="020B0604020202020204" pitchFamily="34" charset="0"/>
              <a:buChar char="•"/>
              <a:defRPr/>
            </a:pPr>
            <a:r>
              <a:rPr lang="pl-PL" sz="1400" b="1" dirty="0">
                <a:solidFill>
                  <a:srgbClr val="002776"/>
                </a:solidFill>
              </a:rPr>
              <a:t>mułu i flotokoncentratu oraz ich mieszanek,</a:t>
            </a:r>
          </a:p>
          <a:p>
            <a:pPr marL="285750" indent="-285750">
              <a:spcAft>
                <a:spcPts val="600"/>
              </a:spcAft>
              <a:buFont typeface="Arial" panose="020B0604020202020204" pitchFamily="34" charset="0"/>
              <a:buChar char="•"/>
              <a:defRPr/>
            </a:pPr>
            <a:r>
              <a:rPr lang="pl-PL" sz="1400" b="1" dirty="0">
                <a:solidFill>
                  <a:srgbClr val="002776"/>
                </a:solidFill>
              </a:rPr>
              <a:t>węgla brunatnego oraz jego mieszanek,</a:t>
            </a:r>
          </a:p>
          <a:p>
            <a:pPr marL="285750" indent="-285750">
              <a:spcAft>
                <a:spcPts val="600"/>
              </a:spcAft>
              <a:buFont typeface="Arial" panose="020B0604020202020204" pitchFamily="34" charset="0"/>
              <a:buChar char="•"/>
              <a:defRPr/>
            </a:pPr>
            <a:r>
              <a:rPr lang="pl-PL" sz="1400" b="1" dirty="0">
                <a:solidFill>
                  <a:srgbClr val="002776"/>
                </a:solidFill>
              </a:rPr>
              <a:t>węgla kamiennego w postaci sypkiej o uziarnieniu 0-3 mm,</a:t>
            </a:r>
            <a:endParaRPr lang="pl-PL" sz="1200" b="1" dirty="0">
              <a:solidFill>
                <a:srgbClr val="002776"/>
              </a:solidFill>
            </a:endParaRPr>
          </a:p>
          <a:p>
            <a:pPr marL="285750" indent="-285750">
              <a:spcAft>
                <a:spcPts val="600"/>
              </a:spcAft>
              <a:buFont typeface="Arial" panose="020B0604020202020204" pitchFamily="34" charset="0"/>
              <a:buChar char="•"/>
              <a:defRPr/>
            </a:pPr>
            <a:r>
              <a:rPr lang="pl-PL" sz="1400" b="1" dirty="0">
                <a:solidFill>
                  <a:srgbClr val="002776"/>
                </a:solidFill>
              </a:rPr>
              <a:t>drewna (biomasy) o wilgotności </a:t>
            </a:r>
            <a:br>
              <a:rPr lang="pl-PL" sz="1400" b="1" dirty="0">
                <a:solidFill>
                  <a:srgbClr val="002776"/>
                </a:solidFill>
              </a:rPr>
            </a:br>
            <a:r>
              <a:rPr lang="pl-PL" sz="1400" b="1" dirty="0">
                <a:solidFill>
                  <a:srgbClr val="002776"/>
                </a:solidFill>
              </a:rPr>
              <a:t>w stanie roboczym powyżej 20%.</a:t>
            </a:r>
          </a:p>
        </p:txBody>
      </p:sp>
      <p:sp>
        <p:nvSpPr>
          <p:cNvPr id="12" name="Prostokąt 11"/>
          <p:cNvSpPr/>
          <p:nvPr/>
        </p:nvSpPr>
        <p:spPr>
          <a:xfrm>
            <a:off x="4624327" y="852038"/>
            <a:ext cx="4176463" cy="1169551"/>
          </a:xfrm>
          <a:prstGeom prst="rect">
            <a:avLst/>
          </a:prstGeom>
        </p:spPr>
        <p:style>
          <a:lnRef idx="1">
            <a:schemeClr val="accent1"/>
          </a:lnRef>
          <a:fillRef idx="3">
            <a:schemeClr val="accent1"/>
          </a:fillRef>
          <a:effectRef idx="2">
            <a:schemeClr val="accent1"/>
          </a:effectRef>
          <a:fontRef idx="minor">
            <a:schemeClr val="lt1"/>
          </a:fontRef>
        </p:style>
        <p:txBody>
          <a:bodyPr wrap="square" anchor="ctr" anchorCtr="0">
            <a:spAutoFit/>
          </a:bodyPr>
          <a:lstStyle/>
          <a:p>
            <a:pPr algn="ctr">
              <a:defRPr/>
            </a:pPr>
            <a:endParaRPr lang="pl-PL" altLang="pl-PL" sz="800" b="1" dirty="0"/>
          </a:p>
          <a:p>
            <a:pPr algn="ctr">
              <a:defRPr/>
            </a:pPr>
            <a:r>
              <a:rPr lang="pl-PL" altLang="pl-PL" sz="1600" b="1" dirty="0"/>
              <a:t>Uchwały antysmogowe</a:t>
            </a:r>
          </a:p>
          <a:p>
            <a:pPr algn="ctr">
              <a:defRPr/>
            </a:pPr>
            <a:r>
              <a:rPr lang="pl-PL" altLang="pl-PL" sz="1600" b="1" dirty="0"/>
              <a:t>Sejmiku Województwa Mazowieckiego</a:t>
            </a:r>
          </a:p>
          <a:p>
            <a:pPr algn="ctr">
              <a:defRPr/>
            </a:pPr>
            <a:endParaRPr lang="pl-PL" sz="1400" b="1" dirty="0">
              <a:solidFill>
                <a:schemeClr val="tx1">
                  <a:lumMod val="20000"/>
                  <a:lumOff val="80000"/>
                </a:schemeClr>
              </a:solidFill>
            </a:endParaRPr>
          </a:p>
        </p:txBody>
      </p:sp>
    </p:spTree>
    <p:extLst>
      <p:ext uri="{BB962C8B-B14F-4D97-AF65-F5344CB8AC3E}">
        <p14:creationId xmlns:p14="http://schemas.microsoft.com/office/powerpoint/2010/main" val="4143049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Cel prowadzenia kontroli</a:t>
            </a:r>
            <a:endParaRPr lang="pl-PL" dirty="0"/>
          </a:p>
        </p:txBody>
      </p:sp>
      <p:sp>
        <p:nvSpPr>
          <p:cNvPr id="8" name="pole tekstowe 4">
            <a:extLst>
              <a:ext uri="{FF2B5EF4-FFF2-40B4-BE49-F238E27FC236}">
                <a16:creationId xmlns:a16="http://schemas.microsoft.com/office/drawing/2014/main" xmlns="" id="{635EB03A-2C34-4144-B253-82B60ECF7FBF}"/>
              </a:ext>
            </a:extLst>
          </p:cNvPr>
          <p:cNvSpPr txBox="1">
            <a:spLocks noChangeArrowheads="1"/>
          </p:cNvSpPr>
          <p:nvPr/>
        </p:nvSpPr>
        <p:spPr bwMode="auto">
          <a:xfrm>
            <a:off x="734361" y="2748382"/>
            <a:ext cx="7706525" cy="3416320"/>
          </a:xfrm>
          <a:prstGeom prst="rect">
            <a:avLst/>
          </a:prstGeom>
          <a:noFill/>
          <a:ln w="9525">
            <a:noFill/>
            <a:miter lim="800000"/>
            <a:headEnd/>
            <a:tailEnd/>
          </a:ln>
        </p:spPr>
        <p:txBody>
          <a:bodyPr wrap="square">
            <a:spAutoFit/>
          </a:bodyPr>
          <a:lstStyle/>
          <a:p>
            <a:r>
              <a:rPr lang="pl-PL" b="1" dirty="0">
                <a:solidFill>
                  <a:srgbClr val="C00000"/>
                </a:solidFill>
                <a:latin typeface="Verdana" panose="020B0604030504040204" pitchFamily="34" charset="0"/>
                <a:ea typeface="Verdana" panose="020B0604030504040204" pitchFamily="34" charset="0"/>
              </a:rPr>
              <a:t>Dowód bezpośredni: </a:t>
            </a:r>
          </a:p>
          <a:p>
            <a:pPr marL="342900" indent="-342900">
              <a:buFontTx/>
              <a:buChar char="-"/>
            </a:pPr>
            <a:r>
              <a:rPr lang="pl-PL" b="1" dirty="0">
                <a:latin typeface="Verdana" panose="020B0604030504040204" pitchFamily="34" charset="0"/>
                <a:ea typeface="Verdana" panose="020B0604030504040204" pitchFamily="34" charset="0"/>
              </a:rPr>
              <a:t>nagranie</a:t>
            </a:r>
          </a:p>
          <a:p>
            <a:pPr marL="342900" indent="-342900">
              <a:buFontTx/>
              <a:buChar char="-"/>
            </a:pPr>
            <a:r>
              <a:rPr lang="pl-PL" b="1" dirty="0">
                <a:latin typeface="Verdana" panose="020B0604030504040204" pitchFamily="34" charset="0"/>
                <a:ea typeface="Verdana" panose="020B0604030504040204" pitchFamily="34" charset="0"/>
              </a:rPr>
              <a:t>zeznanie świadka</a:t>
            </a:r>
            <a:endParaRPr lang="pl-PL" dirty="0">
              <a:latin typeface="Verdana" panose="020B0604030504040204" pitchFamily="34" charset="0"/>
              <a:ea typeface="Verdana" panose="020B0604030504040204" pitchFamily="34" charset="0"/>
            </a:endParaRPr>
          </a:p>
          <a:p>
            <a:r>
              <a:rPr lang="pl-PL" dirty="0">
                <a:latin typeface="Verdana" panose="020B0604030504040204" pitchFamily="34" charset="0"/>
                <a:ea typeface="Verdana" panose="020B0604030504040204" pitchFamily="34" charset="0"/>
              </a:rPr>
              <a:t>		</a:t>
            </a:r>
            <a:endParaRPr lang="pl-PL" b="1" dirty="0">
              <a:solidFill>
                <a:srgbClr val="C00000"/>
              </a:solidFill>
              <a:latin typeface="Verdana" panose="020B0604030504040204" pitchFamily="34" charset="0"/>
              <a:ea typeface="Verdana" panose="020B0604030504040204" pitchFamily="34" charset="0"/>
            </a:endParaRPr>
          </a:p>
          <a:p>
            <a:r>
              <a:rPr lang="pl-PL" b="1" dirty="0">
                <a:solidFill>
                  <a:srgbClr val="C00000"/>
                </a:solidFill>
                <a:latin typeface="Verdana" panose="020B0604030504040204" pitchFamily="34" charset="0"/>
                <a:ea typeface="Verdana" panose="020B0604030504040204" pitchFamily="34" charset="0"/>
              </a:rPr>
              <a:t>Dowód pośredni oparty na:</a:t>
            </a:r>
          </a:p>
          <a:p>
            <a:pPr marL="342900" indent="-342900" algn="just">
              <a:buFontTx/>
              <a:buChar char="-"/>
            </a:pPr>
            <a:r>
              <a:rPr lang="pl-PL" b="1" dirty="0">
                <a:latin typeface="Verdana" panose="020B0604030504040204" pitchFamily="34" charset="0"/>
                <a:ea typeface="Verdana" panose="020B0604030504040204" pitchFamily="34" charset="0"/>
              </a:rPr>
              <a:t>jednoznacznych śladach chemicznych potwierdzonych analizą instrumentalną i statystyczną</a:t>
            </a:r>
          </a:p>
          <a:p>
            <a:pPr marL="342900" indent="-342900">
              <a:buFontTx/>
              <a:buChar char="-"/>
            </a:pPr>
            <a:endParaRPr lang="pl-PL" b="1" dirty="0">
              <a:latin typeface="Verdana" panose="020B0604030504040204" pitchFamily="34" charset="0"/>
              <a:ea typeface="Verdana" panose="020B0604030504040204" pitchFamily="34" charset="0"/>
            </a:endParaRPr>
          </a:p>
          <a:p>
            <a:r>
              <a:rPr lang="pl-PL" b="1" dirty="0">
                <a:solidFill>
                  <a:srgbClr val="C00000"/>
                </a:solidFill>
                <a:latin typeface="Verdana" panose="020B0604030504040204" pitchFamily="34" charset="0"/>
                <a:ea typeface="Verdana" panose="020B0604030504040204" pitchFamily="34" charset="0"/>
              </a:rPr>
              <a:t>Dowód poszlakowy oparty na:</a:t>
            </a:r>
          </a:p>
          <a:p>
            <a:pPr marL="342900" indent="-342900" algn="just">
              <a:buFontTx/>
              <a:buChar char="-"/>
            </a:pPr>
            <a:r>
              <a:rPr lang="pl-PL" b="1" dirty="0">
                <a:latin typeface="Verdana" panose="020B0604030504040204" pitchFamily="34" charset="0"/>
                <a:ea typeface="Verdana" panose="020B0604030504040204" pitchFamily="34" charset="0"/>
              </a:rPr>
              <a:t>zespole zgodnych, potwierdzających się poszlak, które z osobna nie stanowią dostatecznej podstawy do ustalenia faktu sprawy</a:t>
            </a:r>
          </a:p>
        </p:txBody>
      </p:sp>
      <p:sp>
        <p:nvSpPr>
          <p:cNvPr id="9" name="Tytuł 1">
            <a:extLst>
              <a:ext uri="{FF2B5EF4-FFF2-40B4-BE49-F238E27FC236}">
                <a16:creationId xmlns:a16="http://schemas.microsoft.com/office/drawing/2014/main" xmlns="" id="{B4F02E34-96CC-4F5D-AC48-2AA0AB4F5C7E}"/>
              </a:ext>
            </a:extLst>
          </p:cNvPr>
          <p:cNvSpPr txBox="1">
            <a:spLocks/>
          </p:cNvSpPr>
          <p:nvPr/>
        </p:nvSpPr>
        <p:spPr>
          <a:xfrm>
            <a:off x="718736" y="980728"/>
            <a:ext cx="7706526" cy="1008112"/>
          </a:xfrm>
          <a:prstGeom prst="rect">
            <a:avLst/>
          </a:prstGeom>
        </p:spPr>
        <p:style>
          <a:lnRef idx="3">
            <a:schemeClr val="lt1"/>
          </a:lnRef>
          <a:fillRef idx="1">
            <a:schemeClr val="accent1"/>
          </a:fillRef>
          <a:effectRef idx="1">
            <a:schemeClr val="accent1"/>
          </a:effectRef>
          <a:fontRef idx="minor">
            <a:schemeClr val="lt1"/>
          </a:fontRef>
        </p:style>
        <p:txBody>
          <a:bodyPr/>
          <a:lstStyle>
            <a:lvl1pPr algn="l" rtl="0" fontAlgn="base">
              <a:spcBef>
                <a:spcPct val="0"/>
              </a:spcBef>
              <a:spcAft>
                <a:spcPct val="0"/>
              </a:spcAft>
              <a:defRPr sz="2400" b="1" kern="1200">
                <a:solidFill>
                  <a:srgbClr val="002776"/>
                </a:solidFill>
                <a:latin typeface="+mj-lt"/>
                <a:ea typeface="+mj-ea"/>
                <a:cs typeface="+mj-cs"/>
              </a:defRPr>
            </a:lvl1pPr>
            <a:lvl2pPr algn="l" rtl="0" fontAlgn="base">
              <a:spcBef>
                <a:spcPct val="0"/>
              </a:spcBef>
              <a:spcAft>
                <a:spcPct val="0"/>
              </a:spcAft>
              <a:defRPr sz="2400" b="1">
                <a:solidFill>
                  <a:srgbClr val="002776"/>
                </a:solidFill>
                <a:latin typeface="Myriad Web Pro" pitchFamily="34" charset="-18"/>
              </a:defRPr>
            </a:lvl2pPr>
            <a:lvl3pPr algn="l" rtl="0" fontAlgn="base">
              <a:spcBef>
                <a:spcPct val="0"/>
              </a:spcBef>
              <a:spcAft>
                <a:spcPct val="0"/>
              </a:spcAft>
              <a:defRPr sz="2400" b="1">
                <a:solidFill>
                  <a:srgbClr val="002776"/>
                </a:solidFill>
                <a:latin typeface="Myriad Web Pro" pitchFamily="34" charset="-18"/>
              </a:defRPr>
            </a:lvl3pPr>
            <a:lvl4pPr algn="l" rtl="0" fontAlgn="base">
              <a:spcBef>
                <a:spcPct val="0"/>
              </a:spcBef>
              <a:spcAft>
                <a:spcPct val="0"/>
              </a:spcAft>
              <a:defRPr sz="2400" b="1">
                <a:solidFill>
                  <a:srgbClr val="002776"/>
                </a:solidFill>
                <a:latin typeface="Myriad Web Pro" pitchFamily="34" charset="-18"/>
              </a:defRPr>
            </a:lvl4pPr>
            <a:lvl5pPr algn="l" rtl="0" fontAlgn="base">
              <a:spcBef>
                <a:spcPct val="0"/>
              </a:spcBef>
              <a:spcAft>
                <a:spcPct val="0"/>
              </a:spcAft>
              <a:defRPr sz="2400" b="1">
                <a:solidFill>
                  <a:srgbClr val="002776"/>
                </a:solidFill>
                <a:latin typeface="Myriad Web Pro" pitchFamily="34" charset="-18"/>
              </a:defRPr>
            </a:lvl5pPr>
            <a:lvl6pPr marL="457200" algn="l" rtl="0" eaLnBrk="1" fontAlgn="base" hangingPunct="1">
              <a:spcBef>
                <a:spcPct val="0"/>
              </a:spcBef>
              <a:spcAft>
                <a:spcPct val="0"/>
              </a:spcAft>
              <a:defRPr sz="3200">
                <a:solidFill>
                  <a:srgbClr val="002776"/>
                </a:solidFill>
                <a:latin typeface="Myriad Web Pro" pitchFamily="34" charset="-18"/>
              </a:defRPr>
            </a:lvl6pPr>
            <a:lvl7pPr marL="914400" algn="l" rtl="0" eaLnBrk="1" fontAlgn="base" hangingPunct="1">
              <a:spcBef>
                <a:spcPct val="0"/>
              </a:spcBef>
              <a:spcAft>
                <a:spcPct val="0"/>
              </a:spcAft>
              <a:defRPr sz="3200">
                <a:solidFill>
                  <a:srgbClr val="002776"/>
                </a:solidFill>
                <a:latin typeface="Myriad Web Pro" pitchFamily="34" charset="-18"/>
              </a:defRPr>
            </a:lvl7pPr>
            <a:lvl8pPr marL="1371600" algn="l" rtl="0" eaLnBrk="1" fontAlgn="base" hangingPunct="1">
              <a:spcBef>
                <a:spcPct val="0"/>
              </a:spcBef>
              <a:spcAft>
                <a:spcPct val="0"/>
              </a:spcAft>
              <a:defRPr sz="3200">
                <a:solidFill>
                  <a:srgbClr val="002776"/>
                </a:solidFill>
                <a:latin typeface="Myriad Web Pro" pitchFamily="34" charset="-18"/>
              </a:defRPr>
            </a:lvl8pPr>
            <a:lvl9pPr marL="1828800" algn="l" rtl="0" eaLnBrk="1" fontAlgn="base" hangingPunct="1">
              <a:spcBef>
                <a:spcPct val="0"/>
              </a:spcBef>
              <a:spcAft>
                <a:spcPct val="0"/>
              </a:spcAft>
              <a:defRPr sz="3200">
                <a:solidFill>
                  <a:srgbClr val="002776"/>
                </a:solidFill>
                <a:latin typeface="Myriad Web Pro" pitchFamily="34" charset="-18"/>
              </a:defRPr>
            </a:lvl9pPr>
          </a:lstStyle>
          <a:p>
            <a:pPr algn="ctr"/>
            <a:r>
              <a:rPr lang="pl-PL" sz="1800" dirty="0">
                <a:solidFill>
                  <a:schemeClr val="bg1"/>
                </a:solidFill>
                <a:latin typeface="Verdana" panose="020B0604030504040204" pitchFamily="34" charset="0"/>
                <a:ea typeface="Verdana" panose="020B0604030504040204" pitchFamily="34" charset="0"/>
              </a:rPr>
              <a:t>Ocena stanu faktycznego przestrzegania zapisów prawa dotycząca nakazów i zakazów stosowania paliw </a:t>
            </a:r>
            <a:br>
              <a:rPr lang="pl-PL" sz="1800" dirty="0">
                <a:solidFill>
                  <a:schemeClr val="bg1"/>
                </a:solidFill>
                <a:latin typeface="Verdana" panose="020B0604030504040204" pitchFamily="34" charset="0"/>
                <a:ea typeface="Verdana" panose="020B0604030504040204" pitchFamily="34" charset="0"/>
              </a:rPr>
            </a:br>
            <a:r>
              <a:rPr lang="pl-PL" sz="1800" dirty="0">
                <a:solidFill>
                  <a:schemeClr val="bg1"/>
                </a:solidFill>
                <a:latin typeface="Verdana" panose="020B0604030504040204" pitchFamily="34" charset="0"/>
                <a:ea typeface="Verdana" panose="020B0604030504040204" pitchFamily="34" charset="0"/>
              </a:rPr>
              <a:t>i eksploatacji urządzeń grzewczych</a:t>
            </a:r>
            <a:endParaRPr lang="en-GB" sz="1800" dirty="0">
              <a:solidFill>
                <a:schemeClr val="bg1"/>
              </a:solidFill>
              <a:latin typeface="Verdana" panose="020B0604030504040204" pitchFamily="34" charset="0"/>
              <a:ea typeface="Verdana" panose="020B0604030504040204" pitchFamily="34" charset="0"/>
            </a:endParaRPr>
          </a:p>
        </p:txBody>
      </p:sp>
      <p:sp>
        <p:nvSpPr>
          <p:cNvPr id="3" name="Prostokąt 2">
            <a:extLst>
              <a:ext uri="{FF2B5EF4-FFF2-40B4-BE49-F238E27FC236}">
                <a16:creationId xmlns:a16="http://schemas.microsoft.com/office/drawing/2014/main" xmlns="" id="{F0107667-15FA-C199-4E11-6E52A85EF268}"/>
              </a:ext>
            </a:extLst>
          </p:cNvPr>
          <p:cNvSpPr/>
          <p:nvPr/>
        </p:nvSpPr>
        <p:spPr>
          <a:xfrm>
            <a:off x="718736" y="2132856"/>
            <a:ext cx="7706525" cy="5040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pl-PL" b="1" dirty="0"/>
              <a:t>W przypadku stwierdzenia uchybień zebranie dowodów</a:t>
            </a:r>
          </a:p>
        </p:txBody>
      </p:sp>
    </p:spTree>
    <p:extLst>
      <p:ext uri="{BB962C8B-B14F-4D97-AF65-F5344CB8AC3E}">
        <p14:creationId xmlns:p14="http://schemas.microsoft.com/office/powerpoint/2010/main" val="3767658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2000" dirty="0"/>
              <a:t>Działania na rzecz czystości powietrza</a:t>
            </a:r>
          </a:p>
        </p:txBody>
      </p:sp>
      <p:sp>
        <p:nvSpPr>
          <p:cNvPr id="5" name="Prostokąt 4"/>
          <p:cNvSpPr/>
          <p:nvPr/>
        </p:nvSpPr>
        <p:spPr>
          <a:xfrm>
            <a:off x="457200" y="1247854"/>
            <a:ext cx="3781214" cy="923330"/>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defRPr/>
            </a:pPr>
            <a:r>
              <a:rPr lang="pl-PL" b="1" dirty="0">
                <a:solidFill>
                  <a:prstClr val="white"/>
                </a:solidFill>
              </a:rPr>
              <a:t>Ustawa o systemie monitorowania </a:t>
            </a:r>
            <a:br>
              <a:rPr lang="pl-PL" b="1" dirty="0">
                <a:solidFill>
                  <a:prstClr val="white"/>
                </a:solidFill>
              </a:rPr>
            </a:br>
            <a:r>
              <a:rPr lang="pl-PL" b="1" dirty="0">
                <a:solidFill>
                  <a:prstClr val="white"/>
                </a:solidFill>
              </a:rPr>
              <a:t>i kontroli jakości paliw </a:t>
            </a:r>
          </a:p>
        </p:txBody>
      </p:sp>
      <p:sp>
        <p:nvSpPr>
          <p:cNvPr id="7" name="Strzałka w dół 6"/>
          <p:cNvSpPr/>
          <p:nvPr/>
        </p:nvSpPr>
        <p:spPr>
          <a:xfrm>
            <a:off x="6256164" y="2160162"/>
            <a:ext cx="396081" cy="4595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solidFill>
                <a:prstClr val="white"/>
              </a:solidFill>
            </a:endParaRPr>
          </a:p>
        </p:txBody>
      </p:sp>
      <p:sp>
        <p:nvSpPr>
          <p:cNvPr id="8" name="Strzałka w dół 7"/>
          <p:cNvSpPr/>
          <p:nvPr/>
        </p:nvSpPr>
        <p:spPr>
          <a:xfrm>
            <a:off x="2092111" y="2291404"/>
            <a:ext cx="391654" cy="3283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solidFill>
                <a:prstClr val="white"/>
              </a:solidFill>
            </a:endParaRPr>
          </a:p>
        </p:txBody>
      </p:sp>
      <p:sp>
        <p:nvSpPr>
          <p:cNvPr id="12" name="Prostokąt zaokrąglony 16">
            <a:extLst>
              <a:ext uri="{FF2B5EF4-FFF2-40B4-BE49-F238E27FC236}">
                <a16:creationId xmlns:a16="http://schemas.microsoft.com/office/drawing/2014/main" xmlns="" id="{13E112EB-B30D-46FD-AF24-69A4B710A138}"/>
              </a:ext>
            </a:extLst>
          </p:cNvPr>
          <p:cNvSpPr/>
          <p:nvPr/>
        </p:nvSpPr>
        <p:spPr>
          <a:xfrm>
            <a:off x="576827" y="4149080"/>
            <a:ext cx="3422223" cy="1947582"/>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spcBef>
                <a:spcPct val="0"/>
              </a:spcBef>
              <a:buFontTx/>
              <a:buNone/>
            </a:pPr>
            <a:r>
              <a:rPr lang="pl-PL" altLang="pl-PL" b="1" dirty="0"/>
              <a:t>Obszar kontrolowany przez</a:t>
            </a:r>
            <a:r>
              <a:rPr lang="pl-PL" altLang="pl-PL" b="1" dirty="0">
                <a:solidFill>
                  <a:srgbClr val="FF0000"/>
                </a:solidFill>
              </a:rPr>
              <a:t> </a:t>
            </a:r>
            <a:r>
              <a:rPr lang="pl-PL" altLang="pl-PL" b="1" dirty="0">
                <a:solidFill>
                  <a:srgbClr val="C00000"/>
                </a:solidFill>
              </a:rPr>
              <a:t>Służbę Celną </a:t>
            </a:r>
            <a:br>
              <a:rPr lang="pl-PL" altLang="pl-PL" b="1" dirty="0">
                <a:solidFill>
                  <a:srgbClr val="C00000"/>
                </a:solidFill>
              </a:rPr>
            </a:br>
            <a:r>
              <a:rPr lang="pl-PL" altLang="pl-PL" b="1" dirty="0">
                <a:solidFill>
                  <a:srgbClr val="C00000"/>
                </a:solidFill>
              </a:rPr>
              <a:t>i Inspekcję Handlową</a:t>
            </a:r>
          </a:p>
        </p:txBody>
      </p:sp>
      <p:sp>
        <p:nvSpPr>
          <p:cNvPr id="15" name="Prostokąt zaokrąglony 16">
            <a:extLst>
              <a:ext uri="{FF2B5EF4-FFF2-40B4-BE49-F238E27FC236}">
                <a16:creationId xmlns:a16="http://schemas.microsoft.com/office/drawing/2014/main" xmlns="" id="{DE1E88DC-A3DE-43DD-A003-FB26137B6D12}"/>
              </a:ext>
            </a:extLst>
          </p:cNvPr>
          <p:cNvSpPr/>
          <p:nvPr/>
        </p:nvSpPr>
        <p:spPr>
          <a:xfrm>
            <a:off x="4796451" y="4149080"/>
            <a:ext cx="3422223" cy="1947582"/>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r>
              <a:rPr lang="pl-PL" altLang="pl-PL" b="1" dirty="0"/>
              <a:t>Obszar kontrolowany przez </a:t>
            </a:r>
            <a:r>
              <a:rPr lang="pl-PL" altLang="pl-PL" b="1" dirty="0">
                <a:solidFill>
                  <a:srgbClr val="C00000"/>
                </a:solidFill>
              </a:rPr>
              <a:t>pracowników jednostek samorządu terytorialnego </a:t>
            </a:r>
            <a:br>
              <a:rPr lang="pl-PL" altLang="pl-PL" b="1" dirty="0">
                <a:solidFill>
                  <a:srgbClr val="C00000"/>
                </a:solidFill>
              </a:rPr>
            </a:br>
            <a:r>
              <a:rPr lang="pl-PL" altLang="pl-PL" b="1" dirty="0">
                <a:solidFill>
                  <a:srgbClr val="C00000"/>
                </a:solidFill>
              </a:rPr>
              <a:t>i WIOŚ</a:t>
            </a:r>
          </a:p>
        </p:txBody>
      </p:sp>
      <p:sp>
        <p:nvSpPr>
          <p:cNvPr id="16" name="Prostokąt zaokrąglony 16">
            <a:extLst>
              <a:ext uri="{FF2B5EF4-FFF2-40B4-BE49-F238E27FC236}">
                <a16:creationId xmlns:a16="http://schemas.microsoft.com/office/drawing/2014/main" xmlns="" id="{479B5C4B-FF5C-47E9-83ED-155EC7C5BC9E}"/>
              </a:ext>
            </a:extLst>
          </p:cNvPr>
          <p:cNvSpPr/>
          <p:nvPr/>
        </p:nvSpPr>
        <p:spPr>
          <a:xfrm>
            <a:off x="576827" y="2708920"/>
            <a:ext cx="3422223" cy="1261823"/>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spcBef>
                <a:spcPct val="0"/>
              </a:spcBef>
              <a:buFontTx/>
              <a:buNone/>
            </a:pPr>
            <a:r>
              <a:rPr lang="pl-PL" altLang="pl-PL" b="1" dirty="0"/>
              <a:t>Dotyczy podmiotów </a:t>
            </a:r>
            <a:r>
              <a:rPr lang="pl-PL" altLang="pl-PL" b="1" dirty="0">
                <a:solidFill>
                  <a:srgbClr val="C00000"/>
                </a:solidFill>
              </a:rPr>
              <a:t>wprowadzających paliwo do obrotu</a:t>
            </a:r>
          </a:p>
        </p:txBody>
      </p:sp>
      <p:sp>
        <p:nvSpPr>
          <p:cNvPr id="17" name="Prostokąt zaokrąglony 16">
            <a:extLst>
              <a:ext uri="{FF2B5EF4-FFF2-40B4-BE49-F238E27FC236}">
                <a16:creationId xmlns:a16="http://schemas.microsoft.com/office/drawing/2014/main" xmlns="" id="{7EB136DE-4E90-4C5B-AC1C-A3F2DC99C306}"/>
              </a:ext>
            </a:extLst>
          </p:cNvPr>
          <p:cNvSpPr/>
          <p:nvPr/>
        </p:nvSpPr>
        <p:spPr>
          <a:xfrm>
            <a:off x="4769061" y="2708920"/>
            <a:ext cx="3422223" cy="1261823"/>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spcBef>
                <a:spcPct val="0"/>
              </a:spcBef>
              <a:buFontTx/>
              <a:buNone/>
            </a:pPr>
            <a:r>
              <a:rPr lang="pl-PL" altLang="pl-PL" b="1" dirty="0"/>
              <a:t>Dotyczy podmiotów </a:t>
            </a:r>
            <a:r>
              <a:rPr lang="pl-PL" altLang="pl-PL" b="1" dirty="0">
                <a:solidFill>
                  <a:srgbClr val="C00000"/>
                </a:solidFill>
              </a:rPr>
              <a:t>użytkujących paliwo </a:t>
            </a:r>
          </a:p>
        </p:txBody>
      </p:sp>
      <p:sp>
        <p:nvSpPr>
          <p:cNvPr id="18" name="Prostokąt 17">
            <a:extLst>
              <a:ext uri="{FF2B5EF4-FFF2-40B4-BE49-F238E27FC236}">
                <a16:creationId xmlns:a16="http://schemas.microsoft.com/office/drawing/2014/main" xmlns="" id="{84B7B0CF-4993-4BA3-8BBB-471020EDE4CF}"/>
              </a:ext>
            </a:extLst>
          </p:cNvPr>
          <p:cNvSpPr/>
          <p:nvPr/>
        </p:nvSpPr>
        <p:spPr>
          <a:xfrm>
            <a:off x="4618001" y="1264158"/>
            <a:ext cx="3672408" cy="584775"/>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pPr algn="ctr">
              <a:defRPr/>
            </a:pPr>
            <a:r>
              <a:rPr lang="pl-PL" altLang="pl-PL" sz="1600" b="1" dirty="0"/>
              <a:t>UCHWAŁY SEJMIKÓW WOJEWÓDZTW</a:t>
            </a:r>
            <a:endParaRPr lang="pl-PL" sz="1600" b="1" dirty="0">
              <a:solidFill>
                <a:schemeClr val="tx1">
                  <a:lumMod val="20000"/>
                  <a:lumOff val="80000"/>
                </a:schemeClr>
              </a:solidFill>
            </a:endParaRPr>
          </a:p>
        </p:txBody>
      </p:sp>
    </p:spTree>
    <p:extLst>
      <p:ext uri="{BB962C8B-B14F-4D97-AF65-F5344CB8AC3E}">
        <p14:creationId xmlns:p14="http://schemas.microsoft.com/office/powerpoint/2010/main" val="17956642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3" name="object 3"/>
          <p:cNvSpPr txBox="1"/>
          <p:nvPr/>
        </p:nvSpPr>
        <p:spPr>
          <a:xfrm>
            <a:off x="1835696" y="1340768"/>
            <a:ext cx="5688632" cy="3693319"/>
          </a:xfrm>
          <a:prstGeom prst="rect">
            <a:avLst/>
          </a:prstGeom>
        </p:spPr>
        <p:txBody>
          <a:bodyPr vert="horz" wrap="square" lIns="0" tIns="0" rIns="0" bIns="0" rtlCol="0">
            <a:spAutoFit/>
          </a:bodyPr>
          <a:lstStyle/>
          <a:p>
            <a:pPr algn="ctr"/>
            <a:r>
              <a:rPr lang="pl-PL" sz="4000" b="1" dirty="0">
                <a:solidFill>
                  <a:srgbClr val="002776"/>
                </a:solidFill>
                <a:ea typeface="Calibri" panose="020F0502020204030204" pitchFamily="34" charset="0"/>
                <a:cs typeface="Times New Roman" panose="02020603050405020304" pitchFamily="18" charset="0"/>
              </a:rPr>
              <a:t>ROZPOZNAWANIE PALIW ZAKAZANYCH </a:t>
            </a:r>
            <a:br>
              <a:rPr lang="pl-PL" sz="4000" b="1" dirty="0">
                <a:solidFill>
                  <a:srgbClr val="002776"/>
                </a:solidFill>
                <a:ea typeface="Calibri" panose="020F0502020204030204" pitchFamily="34" charset="0"/>
                <a:cs typeface="Times New Roman" panose="02020603050405020304" pitchFamily="18" charset="0"/>
              </a:rPr>
            </a:br>
            <a:r>
              <a:rPr lang="pl-PL" sz="4000" b="1" dirty="0">
                <a:solidFill>
                  <a:srgbClr val="002776"/>
                </a:solidFill>
                <a:ea typeface="Calibri" panose="020F0502020204030204" pitchFamily="34" charset="0"/>
                <a:cs typeface="Times New Roman" panose="02020603050405020304" pitchFamily="18" charset="0"/>
              </a:rPr>
              <a:t>I DOPUSZCZONYCH DO UŻYTKOWANIA ZGODNIE Z </a:t>
            </a:r>
            <a:r>
              <a:rPr lang="pl-PL" sz="4000" b="1" dirty="0" smtClean="0">
                <a:solidFill>
                  <a:srgbClr val="002776"/>
                </a:solidFill>
                <a:ea typeface="Calibri" panose="020F0502020204030204" pitchFamily="34" charset="0"/>
                <a:cs typeface="Times New Roman" panose="02020603050405020304" pitchFamily="18" charset="0"/>
              </a:rPr>
              <a:t>UCHWAŁĄ ANTYSMOGOWĄ</a:t>
            </a:r>
            <a:endParaRPr lang="pl-PL" sz="4000" b="1" dirty="0">
              <a:solidFill>
                <a:srgbClr val="002776"/>
              </a:solidFill>
            </a:endParaRPr>
          </a:p>
        </p:txBody>
      </p:sp>
      <p:sp>
        <p:nvSpPr>
          <p:cNvPr id="5" name="Tytuł 4"/>
          <p:cNvSpPr>
            <a:spLocks noGrp="1"/>
          </p:cNvSpPr>
          <p:nvPr>
            <p:ph type="title"/>
          </p:nvPr>
        </p:nvSpPr>
        <p:spPr/>
        <p:txBody>
          <a:bodyPr/>
          <a:lstStyle/>
          <a:p>
            <a:r>
              <a:rPr lang="pl-PL" sz="2000" spc="-50" dirty="0">
                <a:cs typeface="Verdana"/>
              </a:rPr>
              <a:t>Paliwa stałe – rozpoznawanie</a:t>
            </a:r>
            <a:endParaRPr lang="pl-PL" sz="2000" dirty="0"/>
          </a:p>
        </p:txBody>
      </p:sp>
    </p:spTree>
    <p:extLst>
      <p:ext uri="{BB962C8B-B14F-4D97-AF65-F5344CB8AC3E}">
        <p14:creationId xmlns:p14="http://schemas.microsoft.com/office/powerpoint/2010/main" val="20847466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7544" y="331192"/>
            <a:ext cx="8229600" cy="405095"/>
          </a:xfrm>
          <a:prstGeom prst="rect">
            <a:avLst/>
          </a:prstGeom>
        </p:spPr>
        <p:txBody>
          <a:bodyPr vert="horz" wrap="square" lIns="0" tIns="96377" rIns="0" bIns="0" rtlCol="0">
            <a:spAutoFit/>
          </a:bodyPr>
          <a:lstStyle/>
          <a:p>
            <a:pPr marL="1270" marR="5080" indent="-147955">
              <a:lnSpc>
                <a:spcPct val="100000"/>
              </a:lnSpc>
            </a:pPr>
            <a:r>
              <a:rPr sz="2000" b="1" dirty="0">
                <a:solidFill>
                  <a:srgbClr val="002776"/>
                </a:solidFill>
                <a:latin typeface="+mj-lt"/>
                <a:cs typeface="+mj-cs"/>
              </a:rPr>
              <a:t>Rozpoznawanie paliw</a:t>
            </a:r>
          </a:p>
        </p:txBody>
      </p:sp>
      <p:sp>
        <p:nvSpPr>
          <p:cNvPr id="3" name="object 3"/>
          <p:cNvSpPr/>
          <p:nvPr/>
        </p:nvSpPr>
        <p:spPr>
          <a:xfrm>
            <a:off x="954036" y="923544"/>
            <a:ext cx="3921238" cy="3666743"/>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05816" y="1338298"/>
            <a:ext cx="1800225" cy="368935"/>
          </a:xfrm>
          <a:prstGeom prst="rect">
            <a:avLst/>
          </a:prstGeom>
          <a:solidFill>
            <a:srgbClr val="2D2B20"/>
          </a:solidFill>
          <a:ln w="15874">
            <a:solidFill>
              <a:srgbClr val="1F1D14"/>
            </a:solidFill>
          </a:ln>
        </p:spPr>
        <p:txBody>
          <a:bodyPr vert="horz" wrap="square" lIns="0" tIns="0" rIns="0" bIns="0" rtlCol="0">
            <a:spAutoFit/>
          </a:bodyPr>
          <a:lstStyle/>
          <a:p>
            <a:pPr marL="82550">
              <a:lnSpc>
                <a:spcPct val="100000"/>
              </a:lnSpc>
            </a:pPr>
            <a:r>
              <a:rPr sz="1800" spc="-125" dirty="0">
                <a:solidFill>
                  <a:srgbClr val="FFFFFF"/>
                </a:solidFill>
                <a:latin typeface="Calibri"/>
                <a:cs typeface="Calibri"/>
              </a:rPr>
              <a:t>w</a:t>
            </a:r>
            <a:r>
              <a:rPr sz="1800" dirty="0">
                <a:solidFill>
                  <a:srgbClr val="FFFFFF"/>
                </a:solidFill>
                <a:latin typeface="Calibri"/>
                <a:cs typeface="Calibri"/>
              </a:rPr>
              <a:t>.</a:t>
            </a:r>
            <a:r>
              <a:rPr sz="1800" spc="15" dirty="0">
                <a:solidFill>
                  <a:srgbClr val="FFFFFF"/>
                </a:solidFill>
                <a:latin typeface="Calibri"/>
                <a:cs typeface="Calibri"/>
              </a:rPr>
              <a:t> </a:t>
            </a:r>
            <a:r>
              <a:rPr sz="1800" spc="-40" dirty="0">
                <a:solidFill>
                  <a:srgbClr val="FFFFFF"/>
                </a:solidFill>
                <a:latin typeface="Calibri"/>
                <a:cs typeface="Calibri"/>
              </a:rPr>
              <a:t>k</a:t>
            </a:r>
            <a:r>
              <a:rPr sz="1800" dirty="0">
                <a:solidFill>
                  <a:srgbClr val="FFFFFF"/>
                </a:solidFill>
                <a:latin typeface="Calibri"/>
                <a:cs typeface="Calibri"/>
              </a:rPr>
              <a:t>am.</a:t>
            </a:r>
            <a:r>
              <a:rPr sz="1800" spc="-10" dirty="0">
                <a:solidFill>
                  <a:srgbClr val="FFFFFF"/>
                </a:solidFill>
                <a:latin typeface="Calibri"/>
                <a:cs typeface="Calibri"/>
              </a:rPr>
              <a:t> </a:t>
            </a:r>
            <a:r>
              <a:rPr sz="1800" dirty="0">
                <a:solidFill>
                  <a:srgbClr val="FFFFFF"/>
                </a:solidFill>
                <a:latin typeface="Calibri"/>
                <a:cs typeface="Calibri"/>
              </a:rPr>
              <a:t>m</a:t>
            </a:r>
            <a:r>
              <a:rPr sz="1800" spc="-5" dirty="0">
                <a:solidFill>
                  <a:srgbClr val="FFFFFF"/>
                </a:solidFill>
                <a:latin typeface="Calibri"/>
                <a:cs typeface="Calibri"/>
              </a:rPr>
              <a:t>i</a:t>
            </a:r>
            <a:r>
              <a:rPr sz="1800" dirty="0">
                <a:solidFill>
                  <a:srgbClr val="FFFFFF"/>
                </a:solidFill>
                <a:latin typeface="Calibri"/>
                <a:cs typeface="Calibri"/>
              </a:rPr>
              <a:t>ał</a:t>
            </a:r>
            <a:endParaRPr sz="1800">
              <a:latin typeface="Calibri"/>
              <a:cs typeface="Calibri"/>
            </a:endParaRPr>
          </a:p>
        </p:txBody>
      </p:sp>
      <p:sp>
        <p:nvSpPr>
          <p:cNvPr id="5" name="object 5"/>
          <p:cNvSpPr/>
          <p:nvPr/>
        </p:nvSpPr>
        <p:spPr>
          <a:xfrm>
            <a:off x="5148064" y="533740"/>
            <a:ext cx="3247643" cy="3215639"/>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6486639" y="3380938"/>
            <a:ext cx="2113915" cy="553998"/>
          </a:xfrm>
          <a:prstGeom prst="rect">
            <a:avLst/>
          </a:prstGeom>
          <a:solidFill>
            <a:srgbClr val="2D2B20"/>
          </a:solidFill>
          <a:ln w="15875">
            <a:solidFill>
              <a:srgbClr val="1F1D14"/>
            </a:solidFill>
          </a:ln>
        </p:spPr>
        <p:txBody>
          <a:bodyPr vert="horz" wrap="square" lIns="0" tIns="0" rIns="0" bIns="0" rtlCol="0">
            <a:spAutoFit/>
          </a:bodyPr>
          <a:lstStyle/>
          <a:p>
            <a:pPr marL="786130" marR="268605" indent="-509270">
              <a:lnSpc>
                <a:spcPct val="100000"/>
              </a:lnSpc>
            </a:pPr>
            <a:r>
              <a:rPr lang="pl-PL" dirty="0">
                <a:solidFill>
                  <a:srgbClr val="FFFFFF"/>
                </a:solidFill>
                <a:latin typeface="Calibri"/>
                <a:cs typeface="Calibri"/>
              </a:rPr>
              <a:t>f</a:t>
            </a:r>
            <a:r>
              <a:rPr sz="1800" spc="-5" dirty="0" err="1">
                <a:solidFill>
                  <a:srgbClr val="FFFFFF"/>
                </a:solidFill>
                <a:latin typeface="Calibri"/>
                <a:cs typeface="Calibri"/>
              </a:rPr>
              <a:t>lo</a:t>
            </a:r>
            <a:r>
              <a:rPr sz="1800" spc="-25" dirty="0" err="1">
                <a:solidFill>
                  <a:srgbClr val="FFFFFF"/>
                </a:solidFill>
                <a:latin typeface="Calibri"/>
                <a:cs typeface="Calibri"/>
              </a:rPr>
              <a:t>t</a:t>
            </a:r>
            <a:r>
              <a:rPr sz="1800" spc="-5" dirty="0" err="1">
                <a:solidFill>
                  <a:srgbClr val="FFFFFF"/>
                </a:solidFill>
                <a:latin typeface="Calibri"/>
                <a:cs typeface="Calibri"/>
              </a:rPr>
              <a:t>o</a:t>
            </a:r>
            <a:r>
              <a:rPr sz="1800" spc="-75" dirty="0" err="1">
                <a:solidFill>
                  <a:srgbClr val="FFFFFF"/>
                </a:solidFill>
                <a:latin typeface="Calibri"/>
                <a:cs typeface="Calibri"/>
              </a:rPr>
              <a:t>k</a:t>
            </a:r>
            <a:r>
              <a:rPr sz="1800" spc="-5" dirty="0" err="1">
                <a:solidFill>
                  <a:srgbClr val="FFFFFF"/>
                </a:solidFill>
                <a:latin typeface="Calibri"/>
                <a:cs typeface="Calibri"/>
              </a:rPr>
              <a:t>o</a:t>
            </a:r>
            <a:r>
              <a:rPr sz="1800" dirty="0" err="1">
                <a:solidFill>
                  <a:srgbClr val="FFFFFF"/>
                </a:solidFill>
                <a:latin typeface="Calibri"/>
                <a:cs typeface="Calibri"/>
              </a:rPr>
              <a:t>n</a:t>
            </a:r>
            <a:r>
              <a:rPr sz="1800" spc="-20" dirty="0" err="1">
                <a:solidFill>
                  <a:srgbClr val="FFFFFF"/>
                </a:solidFill>
                <a:latin typeface="Calibri"/>
                <a:cs typeface="Calibri"/>
              </a:rPr>
              <a:t>c</a:t>
            </a:r>
            <a:r>
              <a:rPr sz="1800" spc="-10" dirty="0" err="1">
                <a:solidFill>
                  <a:srgbClr val="FFFFFF"/>
                </a:solidFill>
                <a:latin typeface="Calibri"/>
                <a:cs typeface="Calibri"/>
              </a:rPr>
              <a:t>en</a:t>
            </a:r>
            <a:r>
              <a:rPr sz="1800" spc="-15" dirty="0" err="1">
                <a:solidFill>
                  <a:srgbClr val="FFFFFF"/>
                </a:solidFill>
                <a:latin typeface="Calibri"/>
                <a:cs typeface="Calibri"/>
              </a:rPr>
              <a:t>t</a:t>
            </a:r>
            <a:r>
              <a:rPr sz="1800" spc="-50" dirty="0" err="1">
                <a:solidFill>
                  <a:srgbClr val="FFFFFF"/>
                </a:solidFill>
                <a:latin typeface="Calibri"/>
                <a:cs typeface="Calibri"/>
              </a:rPr>
              <a:t>r</a:t>
            </a:r>
            <a:r>
              <a:rPr sz="1800" spc="-15" dirty="0" err="1">
                <a:solidFill>
                  <a:srgbClr val="FFFFFF"/>
                </a:solidFill>
                <a:latin typeface="Calibri"/>
                <a:cs typeface="Calibri"/>
              </a:rPr>
              <a:t>at</a:t>
            </a:r>
            <a:r>
              <a:rPr sz="1800" dirty="0">
                <a:solidFill>
                  <a:srgbClr val="FFFFFF"/>
                </a:solidFill>
                <a:latin typeface="Calibri"/>
                <a:cs typeface="Calibri"/>
              </a:rPr>
              <a:t>- su</a:t>
            </a:r>
            <a:r>
              <a:rPr sz="1800" spc="-20" dirty="0">
                <a:solidFill>
                  <a:srgbClr val="FFFFFF"/>
                </a:solidFill>
                <a:latin typeface="Calibri"/>
                <a:cs typeface="Calibri"/>
              </a:rPr>
              <a:t>c</a:t>
            </a:r>
            <a:r>
              <a:rPr sz="1800" spc="-35" dirty="0">
                <a:solidFill>
                  <a:srgbClr val="FFFFFF"/>
                </a:solidFill>
                <a:latin typeface="Calibri"/>
                <a:cs typeface="Calibri"/>
              </a:rPr>
              <a:t>h</a:t>
            </a:r>
            <a:r>
              <a:rPr sz="1800" spc="-10" dirty="0">
                <a:solidFill>
                  <a:srgbClr val="FFFFFF"/>
                </a:solidFill>
                <a:latin typeface="Calibri"/>
                <a:cs typeface="Calibri"/>
              </a:rPr>
              <a:t>y</a:t>
            </a:r>
            <a:endParaRPr sz="1800" dirty="0">
              <a:latin typeface="Calibri"/>
              <a:cs typeface="Calibri"/>
            </a:endParaRPr>
          </a:p>
        </p:txBody>
      </p:sp>
      <p:sp>
        <p:nvSpPr>
          <p:cNvPr id="7" name="object 7"/>
          <p:cNvSpPr/>
          <p:nvPr/>
        </p:nvSpPr>
        <p:spPr>
          <a:xfrm>
            <a:off x="2039110" y="3110483"/>
            <a:ext cx="3791711" cy="2959607"/>
          </a:xfrm>
          <a:prstGeom prst="rect">
            <a:avLst/>
          </a:prstGeom>
          <a:blipFill>
            <a:blip r:embed="rId5" cstate="print"/>
            <a:stretch>
              <a:fillRect/>
            </a:stretch>
          </a:blipFill>
        </p:spPr>
        <p:txBody>
          <a:bodyPr wrap="square" lIns="0" tIns="0" rIns="0" bIns="0" rtlCol="0"/>
          <a:lstStyle/>
          <a:p>
            <a:endParaRPr/>
          </a:p>
        </p:txBody>
      </p:sp>
      <p:sp>
        <p:nvSpPr>
          <p:cNvPr id="8" name="object 8"/>
          <p:cNvSpPr txBox="1"/>
          <p:nvPr/>
        </p:nvSpPr>
        <p:spPr>
          <a:xfrm>
            <a:off x="5341553" y="5589240"/>
            <a:ext cx="978535" cy="370840"/>
          </a:xfrm>
          <a:prstGeom prst="rect">
            <a:avLst/>
          </a:prstGeom>
          <a:solidFill>
            <a:srgbClr val="2D2B20"/>
          </a:solidFill>
          <a:ln w="15875">
            <a:solidFill>
              <a:srgbClr val="1F1D14"/>
            </a:solidFill>
          </a:ln>
        </p:spPr>
        <p:txBody>
          <a:bodyPr vert="horz" wrap="square" lIns="0" tIns="0" rIns="0" bIns="0" rtlCol="0">
            <a:spAutoFit/>
          </a:bodyPr>
          <a:lstStyle/>
          <a:p>
            <a:pPr marL="301625">
              <a:lnSpc>
                <a:spcPct val="100000"/>
              </a:lnSpc>
            </a:pPr>
            <a:r>
              <a:rPr sz="1800" dirty="0">
                <a:solidFill>
                  <a:srgbClr val="FFFFFF"/>
                </a:solidFill>
                <a:latin typeface="Calibri"/>
                <a:cs typeface="Calibri"/>
              </a:rPr>
              <a:t>muł</a:t>
            </a:r>
            <a:endParaRPr sz="1800">
              <a:latin typeface="Calibri"/>
              <a:cs typeface="Calibri"/>
            </a:endParaRPr>
          </a:p>
        </p:txBody>
      </p:sp>
    </p:spTree>
    <p:extLst>
      <p:ext uri="{BB962C8B-B14F-4D97-AF65-F5344CB8AC3E}">
        <p14:creationId xmlns:p14="http://schemas.microsoft.com/office/powerpoint/2010/main" val="3275402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7544" y="289849"/>
            <a:ext cx="8229600" cy="40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96377" rIns="0" bIns="0" numCol="1" rtlCol="0" anchor="b" anchorCtr="0" compatLnSpc="1">
            <a:prstTxWarp prst="textNoShape">
              <a:avLst/>
            </a:prstTxWarp>
            <a:spAutoFit/>
          </a:bodyPr>
          <a:lstStyle/>
          <a:p>
            <a:pPr marL="1270" marR="5080" indent="-147955"/>
            <a:r>
              <a:rPr sz="2000" b="1" dirty="0">
                <a:solidFill>
                  <a:srgbClr val="002776"/>
                </a:solidFill>
                <a:latin typeface="+mj-lt"/>
                <a:cs typeface="+mj-cs"/>
              </a:rPr>
              <a:t>Rozpoznawanie paliw</a:t>
            </a:r>
          </a:p>
        </p:txBody>
      </p:sp>
      <p:sp>
        <p:nvSpPr>
          <p:cNvPr id="3" name="object 3"/>
          <p:cNvSpPr/>
          <p:nvPr/>
        </p:nvSpPr>
        <p:spPr>
          <a:xfrm>
            <a:off x="794993" y="825276"/>
            <a:ext cx="3662159" cy="2702051"/>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527200" y="1223889"/>
            <a:ext cx="2219325" cy="368935"/>
          </a:xfrm>
          <a:prstGeom prst="rect">
            <a:avLst/>
          </a:prstGeom>
          <a:solidFill>
            <a:srgbClr val="2D2B20"/>
          </a:solidFill>
          <a:ln w="15874">
            <a:solidFill>
              <a:srgbClr val="1F1D14"/>
            </a:solidFill>
          </a:ln>
        </p:spPr>
        <p:txBody>
          <a:bodyPr vert="horz" wrap="square" lIns="0" tIns="0" rIns="0" bIns="0" rtlCol="0">
            <a:spAutoFit/>
          </a:bodyPr>
          <a:lstStyle/>
          <a:p>
            <a:pPr marL="83185">
              <a:lnSpc>
                <a:spcPct val="100000"/>
              </a:lnSpc>
            </a:pPr>
            <a:r>
              <a:rPr sz="1800" spc="-140" dirty="0">
                <a:solidFill>
                  <a:srgbClr val="FFFFFF"/>
                </a:solidFill>
                <a:latin typeface="Calibri"/>
                <a:cs typeface="Calibri"/>
              </a:rPr>
              <a:t>w</a:t>
            </a:r>
            <a:r>
              <a:rPr sz="1800" dirty="0">
                <a:solidFill>
                  <a:srgbClr val="FFFFFF"/>
                </a:solidFill>
                <a:latin typeface="Calibri"/>
                <a:cs typeface="Calibri"/>
              </a:rPr>
              <a:t>.</a:t>
            </a:r>
            <a:r>
              <a:rPr sz="1800" spc="10" dirty="0">
                <a:solidFill>
                  <a:srgbClr val="FFFFFF"/>
                </a:solidFill>
                <a:latin typeface="Calibri"/>
                <a:cs typeface="Calibri"/>
              </a:rPr>
              <a:t> </a:t>
            </a:r>
            <a:r>
              <a:rPr sz="1800" dirty="0">
                <a:solidFill>
                  <a:srgbClr val="FFFFFF"/>
                </a:solidFill>
                <a:latin typeface="Calibri"/>
                <a:cs typeface="Calibri"/>
              </a:rPr>
              <a:t>b</a:t>
            </a:r>
            <a:r>
              <a:rPr sz="1800" spc="-15" dirty="0">
                <a:solidFill>
                  <a:srgbClr val="FFFFFF"/>
                </a:solidFill>
                <a:latin typeface="Calibri"/>
                <a:cs typeface="Calibri"/>
              </a:rPr>
              <a:t>r</a:t>
            </a:r>
            <a:r>
              <a:rPr sz="1800" dirty="0">
                <a:solidFill>
                  <a:srgbClr val="FFFFFF"/>
                </a:solidFill>
                <a:latin typeface="Calibri"/>
                <a:cs typeface="Calibri"/>
              </a:rPr>
              <a:t>un</a:t>
            </a:r>
            <a:r>
              <a:rPr sz="1800" spc="-15" dirty="0">
                <a:solidFill>
                  <a:srgbClr val="FFFFFF"/>
                </a:solidFill>
                <a:latin typeface="Calibri"/>
                <a:cs typeface="Calibri"/>
              </a:rPr>
              <a:t>at</a:t>
            </a:r>
            <a:r>
              <a:rPr sz="1800" spc="-35" dirty="0">
                <a:solidFill>
                  <a:srgbClr val="FFFFFF"/>
                </a:solidFill>
                <a:latin typeface="Calibri"/>
                <a:cs typeface="Calibri"/>
              </a:rPr>
              <a:t>n</a:t>
            </a:r>
            <a:r>
              <a:rPr sz="1800" spc="-10" dirty="0">
                <a:solidFill>
                  <a:srgbClr val="FFFFFF"/>
                </a:solidFill>
                <a:latin typeface="Calibri"/>
                <a:cs typeface="Calibri"/>
              </a:rPr>
              <a:t>y</a:t>
            </a:r>
            <a:endParaRPr sz="1800">
              <a:latin typeface="Calibri"/>
              <a:cs typeface="Calibri"/>
            </a:endParaRPr>
          </a:p>
        </p:txBody>
      </p:sp>
      <p:sp>
        <p:nvSpPr>
          <p:cNvPr id="5" name="object 5"/>
          <p:cNvSpPr/>
          <p:nvPr/>
        </p:nvSpPr>
        <p:spPr>
          <a:xfrm>
            <a:off x="2932390" y="2996952"/>
            <a:ext cx="3049523" cy="2930638"/>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5579364" y="694944"/>
            <a:ext cx="2860547" cy="3214115"/>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6275655" y="3342859"/>
            <a:ext cx="2615565" cy="368935"/>
          </a:xfrm>
          <a:prstGeom prst="rect">
            <a:avLst/>
          </a:prstGeom>
          <a:solidFill>
            <a:srgbClr val="2D2B20"/>
          </a:solidFill>
          <a:ln w="15875">
            <a:solidFill>
              <a:srgbClr val="1F1D14"/>
            </a:solidFill>
          </a:ln>
        </p:spPr>
        <p:txBody>
          <a:bodyPr vert="horz" wrap="square" lIns="0" tIns="0" rIns="0" bIns="0" rtlCol="0">
            <a:spAutoFit/>
          </a:bodyPr>
          <a:lstStyle/>
          <a:p>
            <a:pPr marL="570865">
              <a:lnSpc>
                <a:spcPct val="100000"/>
              </a:lnSpc>
            </a:pPr>
            <a:r>
              <a:rPr sz="1800" spc="-140" dirty="0">
                <a:solidFill>
                  <a:srgbClr val="FFFFFF"/>
                </a:solidFill>
                <a:latin typeface="Calibri"/>
                <a:cs typeface="Calibri"/>
              </a:rPr>
              <a:t>w</a:t>
            </a:r>
            <a:r>
              <a:rPr sz="1800" dirty="0">
                <a:solidFill>
                  <a:srgbClr val="FFFFFF"/>
                </a:solidFill>
                <a:latin typeface="Calibri"/>
                <a:cs typeface="Calibri"/>
              </a:rPr>
              <a:t>.</a:t>
            </a:r>
            <a:r>
              <a:rPr sz="1800" spc="10" dirty="0">
                <a:solidFill>
                  <a:srgbClr val="FFFFFF"/>
                </a:solidFill>
                <a:latin typeface="Calibri"/>
                <a:cs typeface="Calibri"/>
              </a:rPr>
              <a:t> </a:t>
            </a:r>
            <a:r>
              <a:rPr sz="1800" spc="-50" dirty="0">
                <a:solidFill>
                  <a:srgbClr val="FFFFFF"/>
                </a:solidFill>
                <a:latin typeface="Calibri"/>
                <a:cs typeface="Calibri"/>
              </a:rPr>
              <a:t>k</a:t>
            </a:r>
            <a:r>
              <a:rPr sz="1800" dirty="0">
                <a:solidFill>
                  <a:srgbClr val="FFFFFF"/>
                </a:solidFill>
                <a:latin typeface="Calibri"/>
                <a:cs typeface="Calibri"/>
              </a:rPr>
              <a:t>am.</a:t>
            </a:r>
            <a:r>
              <a:rPr sz="1800" spc="-10" dirty="0">
                <a:solidFill>
                  <a:srgbClr val="FFFFFF"/>
                </a:solidFill>
                <a:latin typeface="Calibri"/>
                <a:cs typeface="Calibri"/>
              </a:rPr>
              <a:t> g</a:t>
            </a:r>
            <a:r>
              <a:rPr sz="1800" spc="-40" dirty="0">
                <a:solidFill>
                  <a:srgbClr val="FFFFFF"/>
                </a:solidFill>
                <a:latin typeface="Calibri"/>
                <a:cs typeface="Calibri"/>
              </a:rPr>
              <a:t>r</a:t>
            </a:r>
            <a:r>
              <a:rPr sz="1800" spc="-5" dirty="0">
                <a:solidFill>
                  <a:srgbClr val="FFFFFF"/>
                </a:solidFill>
                <a:latin typeface="Calibri"/>
                <a:cs typeface="Calibri"/>
              </a:rPr>
              <a:t>o</a:t>
            </a:r>
            <a:r>
              <a:rPr sz="1800" spc="-10" dirty="0">
                <a:solidFill>
                  <a:srgbClr val="FFFFFF"/>
                </a:solidFill>
                <a:latin typeface="Calibri"/>
                <a:cs typeface="Calibri"/>
              </a:rPr>
              <a:t>s</a:t>
            </a:r>
            <a:r>
              <a:rPr sz="1800" spc="-40" dirty="0">
                <a:solidFill>
                  <a:srgbClr val="FFFFFF"/>
                </a:solidFill>
                <a:latin typeface="Calibri"/>
                <a:cs typeface="Calibri"/>
              </a:rPr>
              <a:t>z</a:t>
            </a:r>
            <a:r>
              <a:rPr sz="1800" spc="-10" dirty="0">
                <a:solidFill>
                  <a:srgbClr val="FFFFFF"/>
                </a:solidFill>
                <a:latin typeface="Calibri"/>
                <a:cs typeface="Calibri"/>
              </a:rPr>
              <a:t>ek</a:t>
            </a:r>
            <a:endParaRPr sz="1800">
              <a:latin typeface="Calibri"/>
              <a:cs typeface="Calibri"/>
            </a:endParaRPr>
          </a:p>
        </p:txBody>
      </p:sp>
      <p:sp>
        <p:nvSpPr>
          <p:cNvPr id="8" name="object 8"/>
          <p:cNvSpPr txBox="1"/>
          <p:nvPr/>
        </p:nvSpPr>
        <p:spPr>
          <a:xfrm>
            <a:off x="2638648" y="5330068"/>
            <a:ext cx="2214880" cy="368935"/>
          </a:xfrm>
          <a:prstGeom prst="rect">
            <a:avLst/>
          </a:prstGeom>
          <a:solidFill>
            <a:srgbClr val="2D2B20"/>
          </a:solidFill>
          <a:ln w="15875">
            <a:solidFill>
              <a:srgbClr val="1F1D14"/>
            </a:solidFill>
          </a:ln>
        </p:spPr>
        <p:txBody>
          <a:bodyPr vert="horz" wrap="square" lIns="0" tIns="0" rIns="0" bIns="0" rtlCol="0">
            <a:spAutoFit/>
          </a:bodyPr>
          <a:lstStyle/>
          <a:p>
            <a:pPr marL="424815">
              <a:lnSpc>
                <a:spcPct val="100000"/>
              </a:lnSpc>
            </a:pPr>
            <a:r>
              <a:rPr sz="1800" spc="-140" dirty="0">
                <a:solidFill>
                  <a:srgbClr val="FFFFFF"/>
                </a:solidFill>
                <a:latin typeface="Calibri"/>
                <a:cs typeface="Calibri"/>
              </a:rPr>
              <a:t>w</a:t>
            </a:r>
            <a:r>
              <a:rPr sz="1800" dirty="0">
                <a:solidFill>
                  <a:srgbClr val="FFFFFF"/>
                </a:solidFill>
                <a:latin typeface="Calibri"/>
                <a:cs typeface="Calibri"/>
              </a:rPr>
              <a:t>.</a:t>
            </a:r>
            <a:r>
              <a:rPr sz="1800" spc="10" dirty="0">
                <a:solidFill>
                  <a:srgbClr val="FFFFFF"/>
                </a:solidFill>
                <a:latin typeface="Calibri"/>
                <a:cs typeface="Calibri"/>
              </a:rPr>
              <a:t> </a:t>
            </a:r>
            <a:r>
              <a:rPr sz="1800" spc="-50" dirty="0">
                <a:solidFill>
                  <a:srgbClr val="FFFFFF"/>
                </a:solidFill>
                <a:latin typeface="Calibri"/>
                <a:cs typeface="Calibri"/>
              </a:rPr>
              <a:t>k</a:t>
            </a:r>
            <a:r>
              <a:rPr sz="1800" dirty="0">
                <a:solidFill>
                  <a:srgbClr val="FFFFFF"/>
                </a:solidFill>
                <a:latin typeface="Calibri"/>
                <a:cs typeface="Calibri"/>
              </a:rPr>
              <a:t>am.</a:t>
            </a:r>
            <a:r>
              <a:rPr sz="1800" spc="-10" dirty="0">
                <a:solidFill>
                  <a:srgbClr val="FFFFFF"/>
                </a:solidFill>
                <a:latin typeface="Calibri"/>
                <a:cs typeface="Calibri"/>
              </a:rPr>
              <a:t> </a:t>
            </a:r>
            <a:r>
              <a:rPr sz="1800" spc="-75" dirty="0">
                <a:solidFill>
                  <a:srgbClr val="FFFFFF"/>
                </a:solidFill>
                <a:latin typeface="Calibri"/>
                <a:cs typeface="Calibri"/>
              </a:rPr>
              <a:t>k</a:t>
            </a:r>
            <a:r>
              <a:rPr sz="1800" spc="-5" dirty="0">
                <a:solidFill>
                  <a:srgbClr val="FFFFFF"/>
                </a:solidFill>
                <a:latin typeface="Calibri"/>
                <a:cs typeface="Calibri"/>
              </a:rPr>
              <a:t>o</a:t>
            </a:r>
            <a:r>
              <a:rPr sz="1800" spc="-20" dirty="0">
                <a:solidFill>
                  <a:srgbClr val="FFFFFF"/>
                </a:solidFill>
                <a:latin typeface="Calibri"/>
                <a:cs typeface="Calibri"/>
              </a:rPr>
              <a:t>s</a:t>
            </a:r>
            <a:r>
              <a:rPr sz="1800" spc="-15" dirty="0">
                <a:solidFill>
                  <a:srgbClr val="FFFFFF"/>
                </a:solidFill>
                <a:latin typeface="Calibri"/>
                <a:cs typeface="Calibri"/>
              </a:rPr>
              <a:t>t</a:t>
            </a:r>
            <a:r>
              <a:rPr sz="1800" spc="-50" dirty="0">
                <a:solidFill>
                  <a:srgbClr val="FFFFFF"/>
                </a:solidFill>
                <a:latin typeface="Calibri"/>
                <a:cs typeface="Calibri"/>
              </a:rPr>
              <a:t>k</a:t>
            </a:r>
            <a:r>
              <a:rPr sz="1800" dirty="0">
                <a:solidFill>
                  <a:srgbClr val="FFFFFF"/>
                </a:solidFill>
                <a:latin typeface="Calibri"/>
                <a:cs typeface="Calibri"/>
              </a:rPr>
              <a:t>a</a:t>
            </a:r>
            <a:endParaRPr sz="1800">
              <a:latin typeface="Calibri"/>
              <a:cs typeface="Calibri"/>
            </a:endParaRPr>
          </a:p>
        </p:txBody>
      </p:sp>
    </p:spTree>
    <p:extLst>
      <p:ext uri="{BB962C8B-B14F-4D97-AF65-F5344CB8AC3E}">
        <p14:creationId xmlns:p14="http://schemas.microsoft.com/office/powerpoint/2010/main" val="1457559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282181" rIns="0" bIns="0" rtlCol="0">
            <a:spAutoFit/>
          </a:bodyPr>
          <a:lstStyle/>
          <a:p>
            <a:pPr marL="12700" marR="5080">
              <a:lnSpc>
                <a:spcPct val="100000"/>
              </a:lnSpc>
            </a:pPr>
            <a:r>
              <a:rPr sz="2000" b="1" dirty="0" err="1">
                <a:solidFill>
                  <a:srgbClr val="002776"/>
                </a:solidFill>
                <a:latin typeface="+mj-lt"/>
                <a:cs typeface="+mj-cs"/>
              </a:rPr>
              <a:t>Węgiel</a:t>
            </a:r>
            <a:r>
              <a:rPr sz="2000" b="1" dirty="0">
                <a:solidFill>
                  <a:srgbClr val="002776"/>
                </a:solidFill>
                <a:latin typeface="+mj-lt"/>
                <a:cs typeface="+mj-cs"/>
              </a:rPr>
              <a:t> </a:t>
            </a:r>
            <a:r>
              <a:rPr sz="2000" b="1" dirty="0" err="1">
                <a:solidFill>
                  <a:srgbClr val="002776"/>
                </a:solidFill>
                <a:latin typeface="+mj-lt"/>
                <a:cs typeface="+mj-cs"/>
              </a:rPr>
              <a:t>kamienny</a:t>
            </a:r>
            <a:r>
              <a:rPr lang="pl-PL" sz="2000" b="1" dirty="0">
                <a:solidFill>
                  <a:srgbClr val="002776"/>
                </a:solidFill>
                <a:latin typeface="+mj-lt"/>
                <a:cs typeface="+mj-cs"/>
              </a:rPr>
              <a:t> - wprowadzenie</a:t>
            </a:r>
            <a:endParaRPr sz="2000" b="1" dirty="0">
              <a:solidFill>
                <a:srgbClr val="002776"/>
              </a:solidFill>
              <a:latin typeface="+mj-lt"/>
              <a:cs typeface="+mj-cs"/>
            </a:endParaRPr>
          </a:p>
        </p:txBody>
      </p:sp>
      <p:sp>
        <p:nvSpPr>
          <p:cNvPr id="4" name="object 4"/>
          <p:cNvSpPr txBox="1"/>
          <p:nvPr/>
        </p:nvSpPr>
        <p:spPr>
          <a:xfrm>
            <a:off x="611560" y="980728"/>
            <a:ext cx="6984776" cy="2369880"/>
          </a:xfrm>
          <a:prstGeom prst="rect">
            <a:avLst/>
          </a:prstGeom>
        </p:spPr>
        <p:txBody>
          <a:bodyPr vert="horz" wrap="square" lIns="0" tIns="0" rIns="0" bIns="0" rtlCol="0">
            <a:spAutoFit/>
          </a:bodyPr>
          <a:lstStyle/>
          <a:p>
            <a:pPr algn="just">
              <a:lnSpc>
                <a:spcPct val="150000"/>
              </a:lnSpc>
              <a:spcAft>
                <a:spcPts val="1200"/>
              </a:spcAft>
            </a:pPr>
            <a:r>
              <a:rPr lang="pl-PL" sz="2400" b="1" dirty="0">
                <a:solidFill>
                  <a:srgbClr val="002776"/>
                </a:solidFill>
              </a:rPr>
              <a:t>Skład uproszczony:</a:t>
            </a:r>
          </a:p>
          <a:p>
            <a:pPr marL="519113" indent="-342900" algn="just">
              <a:lnSpc>
                <a:spcPct val="150000"/>
              </a:lnSpc>
              <a:buFont typeface="Arial" panose="020B0604020202020204" pitchFamily="34" charset="0"/>
              <a:buChar char="•"/>
            </a:pPr>
            <a:r>
              <a:rPr lang="pl-PL" sz="2400" b="1" dirty="0">
                <a:solidFill>
                  <a:srgbClr val="002776"/>
                </a:solidFill>
              </a:rPr>
              <a:t>substancja organiczna (palna)</a:t>
            </a:r>
          </a:p>
          <a:p>
            <a:pPr marL="519113" indent="-342900" algn="just">
              <a:lnSpc>
                <a:spcPct val="150000"/>
              </a:lnSpc>
              <a:buFont typeface="Arial" panose="020B0604020202020204" pitchFamily="34" charset="0"/>
              <a:buChar char="•"/>
            </a:pPr>
            <a:r>
              <a:rPr lang="pl-PL" sz="2400" b="1" dirty="0">
                <a:solidFill>
                  <a:srgbClr val="002776"/>
                </a:solidFill>
              </a:rPr>
              <a:t>substancja mineralna (balast)</a:t>
            </a:r>
          </a:p>
          <a:p>
            <a:pPr marL="519113" indent="-342900" algn="just">
              <a:lnSpc>
                <a:spcPct val="150000"/>
              </a:lnSpc>
              <a:buFont typeface="Arial" panose="020B0604020202020204" pitchFamily="34" charset="0"/>
              <a:buChar char="•"/>
            </a:pPr>
            <a:r>
              <a:rPr lang="pl-PL" sz="2400" b="1" dirty="0">
                <a:solidFill>
                  <a:srgbClr val="002776"/>
                </a:solidFill>
              </a:rPr>
              <a:t>wilgoć (balast)</a:t>
            </a:r>
          </a:p>
        </p:txBody>
      </p:sp>
      <p:sp>
        <p:nvSpPr>
          <p:cNvPr id="6" name="Prostokąt 5"/>
          <p:cNvSpPr/>
          <p:nvPr/>
        </p:nvSpPr>
        <p:spPr>
          <a:xfrm>
            <a:off x="755576" y="3793168"/>
            <a:ext cx="7992888" cy="1384995"/>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ctr"/>
            <a:r>
              <a:rPr lang="pl-PL" sz="2800" b="1" dirty="0"/>
              <a:t>Wydobywany w kopalniach węgiel dzieli się na typy, sortymenty</a:t>
            </a:r>
            <a:endParaRPr lang="pl-PL" sz="2800" dirty="0"/>
          </a:p>
          <a:p>
            <a:pPr algn="ctr"/>
            <a:r>
              <a:rPr lang="pl-PL" sz="2800" b="1" dirty="0"/>
              <a:t>i</a:t>
            </a:r>
            <a:r>
              <a:rPr lang="pl-PL" sz="2800" dirty="0"/>
              <a:t> </a:t>
            </a:r>
            <a:r>
              <a:rPr lang="pl-PL" sz="2800" b="1" dirty="0"/>
              <a:t>klasy </a:t>
            </a:r>
            <a:endParaRPr lang="pl-PL" sz="2800" dirty="0"/>
          </a:p>
        </p:txBody>
      </p:sp>
    </p:spTree>
    <p:extLst>
      <p:ext uri="{BB962C8B-B14F-4D97-AF65-F5344CB8AC3E}">
        <p14:creationId xmlns:p14="http://schemas.microsoft.com/office/powerpoint/2010/main" val="2947339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6"/>
          <p:cNvSpPr txBox="1">
            <a:spLocks noGrp="1"/>
          </p:cNvSpPr>
          <p:nvPr>
            <p:ph type="title"/>
          </p:nvPr>
        </p:nvSpPr>
        <p:spPr>
          <a:xfrm>
            <a:off x="395536" y="0"/>
            <a:ext cx="8229600" cy="720080"/>
          </a:xfrm>
          <a:prstGeom prst="rect">
            <a:avLst/>
          </a:prstGeom>
        </p:spPr>
        <p:txBody>
          <a:bodyPr vert="horz" wrap="square" lIns="0" tIns="228189" rIns="0" bIns="0" rtlCol="0">
            <a:spAutoFit/>
          </a:bodyPr>
          <a:lstStyle/>
          <a:p>
            <a:pPr marL="12700" marR="5080"/>
            <a:r>
              <a:rPr sz="2000" b="1" dirty="0">
                <a:solidFill>
                  <a:srgbClr val="002776"/>
                </a:solidFill>
                <a:ea typeface="+mn-ea"/>
                <a:cs typeface="+mn-cs"/>
              </a:rPr>
              <a:t>Typy węgla</a:t>
            </a:r>
          </a:p>
        </p:txBody>
      </p:sp>
      <p:graphicFrame>
        <p:nvGraphicFramePr>
          <p:cNvPr id="18" name="Tabela 17"/>
          <p:cNvGraphicFramePr>
            <a:graphicFrameLocks noGrp="1"/>
          </p:cNvGraphicFramePr>
          <p:nvPr>
            <p:extLst>
              <p:ext uri="{D42A27DB-BD31-4B8C-83A1-F6EECF244321}">
                <p14:modId xmlns:p14="http://schemas.microsoft.com/office/powerpoint/2010/main" val="296379120"/>
              </p:ext>
            </p:extLst>
          </p:nvPr>
        </p:nvGraphicFramePr>
        <p:xfrm>
          <a:off x="477888" y="908720"/>
          <a:ext cx="8064895" cy="5362956"/>
        </p:xfrm>
        <a:graphic>
          <a:graphicData uri="http://schemas.openxmlformats.org/drawingml/2006/table">
            <a:tbl>
              <a:tblPr/>
              <a:tblGrid>
                <a:gridCol w="1479102">
                  <a:extLst>
                    <a:ext uri="{9D8B030D-6E8A-4147-A177-3AD203B41FA5}">
                      <a16:colId xmlns:a16="http://schemas.microsoft.com/office/drawing/2014/main" xmlns="" val="20000"/>
                    </a:ext>
                  </a:extLst>
                </a:gridCol>
                <a:gridCol w="909720">
                  <a:extLst>
                    <a:ext uri="{9D8B030D-6E8A-4147-A177-3AD203B41FA5}">
                      <a16:colId xmlns:a16="http://schemas.microsoft.com/office/drawing/2014/main" xmlns="" val="20001"/>
                    </a:ext>
                  </a:extLst>
                </a:gridCol>
                <a:gridCol w="1158119">
                  <a:extLst>
                    <a:ext uri="{9D8B030D-6E8A-4147-A177-3AD203B41FA5}">
                      <a16:colId xmlns:a16="http://schemas.microsoft.com/office/drawing/2014/main" xmlns="" val="20002"/>
                    </a:ext>
                  </a:extLst>
                </a:gridCol>
                <a:gridCol w="2564637">
                  <a:extLst>
                    <a:ext uri="{9D8B030D-6E8A-4147-A177-3AD203B41FA5}">
                      <a16:colId xmlns:a16="http://schemas.microsoft.com/office/drawing/2014/main" xmlns="" val="20003"/>
                    </a:ext>
                  </a:extLst>
                </a:gridCol>
                <a:gridCol w="1953317">
                  <a:extLst>
                    <a:ext uri="{9D8B030D-6E8A-4147-A177-3AD203B41FA5}">
                      <a16:colId xmlns:a16="http://schemas.microsoft.com/office/drawing/2014/main" xmlns="" val="20004"/>
                    </a:ext>
                  </a:extLst>
                </a:gridCol>
              </a:tblGrid>
              <a:tr h="455987">
                <a:tc>
                  <a:txBody>
                    <a:bodyPr/>
                    <a:lstStyle/>
                    <a:p>
                      <a:pPr algn="ctr">
                        <a:lnSpc>
                          <a:spcPct val="115000"/>
                        </a:lnSpc>
                        <a:spcAft>
                          <a:spcPts val="0"/>
                        </a:spcAft>
                      </a:pPr>
                      <a:r>
                        <a:rPr lang="pl-PL" sz="900" b="1" dirty="0">
                          <a:solidFill>
                            <a:srgbClr val="002776"/>
                          </a:solidFill>
                          <a:effectLst/>
                          <a:latin typeface="+mn-lt"/>
                          <a:ea typeface="Calibri"/>
                          <a:cs typeface="Times New Roman"/>
                        </a:rPr>
                        <a:t>Typ węgla</a:t>
                      </a:r>
                      <a:endParaRPr lang="pl-PL" sz="900" dirty="0">
                        <a:solidFill>
                          <a:srgbClr val="002776"/>
                        </a:solidFill>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B3E2"/>
                    </a:solidFill>
                  </a:tcPr>
                </a:tc>
                <a:tc>
                  <a:txBody>
                    <a:bodyPr/>
                    <a:lstStyle/>
                    <a:p>
                      <a:pPr marL="449580" indent="-449580" algn="ctr">
                        <a:lnSpc>
                          <a:spcPct val="115000"/>
                        </a:lnSpc>
                        <a:spcAft>
                          <a:spcPts val="0"/>
                        </a:spcAft>
                      </a:pPr>
                      <a:r>
                        <a:rPr lang="pl-PL" sz="900" b="1" dirty="0">
                          <a:solidFill>
                            <a:srgbClr val="002776"/>
                          </a:solidFill>
                          <a:effectLst/>
                          <a:latin typeface="+mn-lt"/>
                          <a:ea typeface="Calibri"/>
                          <a:cs typeface="Times New Roman"/>
                        </a:rPr>
                        <a:t>Wyróżnik</a:t>
                      </a:r>
                      <a:endParaRPr lang="pl-PL" sz="900" dirty="0">
                        <a:solidFill>
                          <a:srgbClr val="002776"/>
                        </a:solidFill>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B3E2"/>
                    </a:solidFill>
                  </a:tcPr>
                </a:tc>
                <a:tc>
                  <a:txBody>
                    <a:bodyPr/>
                    <a:lstStyle/>
                    <a:p>
                      <a:pPr marL="41910" indent="-41910" algn="ctr">
                        <a:lnSpc>
                          <a:spcPct val="115000"/>
                        </a:lnSpc>
                        <a:spcAft>
                          <a:spcPts val="0"/>
                        </a:spcAft>
                      </a:pPr>
                      <a:r>
                        <a:rPr lang="pl-PL" sz="900" b="1" dirty="0">
                          <a:solidFill>
                            <a:srgbClr val="002776"/>
                          </a:solidFill>
                          <a:effectLst/>
                          <a:latin typeface="+mn-lt"/>
                          <a:ea typeface="Calibri"/>
                          <a:cs typeface="Times New Roman"/>
                        </a:rPr>
                        <a:t>Zawartość części lotnych V %</a:t>
                      </a:r>
                      <a:endParaRPr lang="pl-PL" sz="900" dirty="0">
                        <a:solidFill>
                          <a:srgbClr val="002776"/>
                        </a:solidFill>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B3E2"/>
                    </a:solidFill>
                  </a:tcPr>
                </a:tc>
                <a:tc>
                  <a:txBody>
                    <a:bodyPr/>
                    <a:lstStyle/>
                    <a:p>
                      <a:pPr marL="48895" indent="-48895" algn="ctr">
                        <a:lnSpc>
                          <a:spcPct val="115000"/>
                        </a:lnSpc>
                        <a:spcAft>
                          <a:spcPts val="0"/>
                        </a:spcAft>
                      </a:pPr>
                      <a:r>
                        <a:rPr lang="pl-PL" sz="900" b="1" dirty="0">
                          <a:solidFill>
                            <a:srgbClr val="002776"/>
                          </a:solidFill>
                          <a:effectLst/>
                          <a:latin typeface="+mn-lt"/>
                          <a:ea typeface="Calibri"/>
                          <a:cs typeface="Times New Roman"/>
                        </a:rPr>
                        <a:t>Charakterystyka</a:t>
                      </a:r>
                      <a:endParaRPr lang="pl-PL" sz="900" dirty="0">
                        <a:solidFill>
                          <a:srgbClr val="002776"/>
                        </a:solidFill>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B3E2"/>
                    </a:solidFill>
                  </a:tcPr>
                </a:tc>
                <a:tc>
                  <a:txBody>
                    <a:bodyPr/>
                    <a:lstStyle/>
                    <a:p>
                      <a:pPr marL="46355" indent="-46355" algn="ctr">
                        <a:lnSpc>
                          <a:spcPct val="115000"/>
                        </a:lnSpc>
                        <a:spcAft>
                          <a:spcPts val="0"/>
                        </a:spcAft>
                      </a:pPr>
                      <a:r>
                        <a:rPr lang="pl-PL" sz="900" b="1" dirty="0">
                          <a:solidFill>
                            <a:srgbClr val="002776"/>
                          </a:solidFill>
                          <a:effectLst/>
                          <a:latin typeface="+mn-lt"/>
                          <a:ea typeface="Calibri"/>
                          <a:cs typeface="Times New Roman"/>
                        </a:rPr>
                        <a:t>Główne zastosowanie</a:t>
                      </a:r>
                      <a:endParaRPr lang="pl-PL" sz="900" dirty="0">
                        <a:solidFill>
                          <a:srgbClr val="002776"/>
                        </a:solidFill>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B3E2"/>
                    </a:solidFill>
                  </a:tcPr>
                </a:tc>
                <a:extLst>
                  <a:ext uri="{0D108BD9-81ED-4DB2-BD59-A6C34878D82A}">
                    <a16:rowId xmlns:a16="http://schemas.microsoft.com/office/drawing/2014/main" xmlns="" val="10000"/>
                  </a:ext>
                </a:extLst>
              </a:tr>
              <a:tr h="424382">
                <a:tc>
                  <a:txBody>
                    <a:bodyPr/>
                    <a:lstStyle/>
                    <a:p>
                      <a:pPr algn="ctr">
                        <a:lnSpc>
                          <a:spcPct val="115000"/>
                        </a:lnSpc>
                        <a:spcAft>
                          <a:spcPts val="0"/>
                        </a:spcAft>
                      </a:pPr>
                      <a:r>
                        <a:rPr lang="pl-PL" sz="900" b="1" dirty="0">
                          <a:solidFill>
                            <a:srgbClr val="002776"/>
                          </a:solidFill>
                          <a:effectLst/>
                          <a:latin typeface="+mn-lt"/>
                          <a:ea typeface="Calibri"/>
                          <a:cs typeface="Times New Roman"/>
                        </a:rPr>
                        <a:t>węgiel płomienny</a:t>
                      </a:r>
                      <a:endParaRPr lang="pl-PL" sz="900" dirty="0">
                        <a:solidFill>
                          <a:srgbClr val="002776"/>
                        </a:solidFill>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tc>
                  <a:txBody>
                    <a:bodyPr/>
                    <a:lstStyle/>
                    <a:p>
                      <a:pPr marL="449580" indent="-449580" algn="ctr">
                        <a:lnSpc>
                          <a:spcPct val="115000"/>
                        </a:lnSpc>
                        <a:spcAft>
                          <a:spcPts val="0"/>
                        </a:spcAft>
                      </a:pPr>
                      <a:r>
                        <a:rPr lang="pl-PL" sz="900" b="1">
                          <a:solidFill>
                            <a:srgbClr val="002776"/>
                          </a:solidFill>
                          <a:effectLst/>
                          <a:latin typeface="+mn-lt"/>
                          <a:ea typeface="Calibri"/>
                          <a:cs typeface="Times New Roman"/>
                        </a:rPr>
                        <a:t>31</a:t>
                      </a:r>
                      <a:endParaRPr lang="pl-PL" sz="900">
                        <a:solidFill>
                          <a:srgbClr val="002776"/>
                        </a:solidFill>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tc>
                  <a:txBody>
                    <a:bodyPr/>
                    <a:lstStyle/>
                    <a:p>
                      <a:pPr marL="41910" indent="-41910" algn="ctr">
                        <a:lnSpc>
                          <a:spcPct val="115000"/>
                        </a:lnSpc>
                        <a:spcAft>
                          <a:spcPts val="0"/>
                        </a:spcAft>
                      </a:pPr>
                      <a:r>
                        <a:rPr lang="pl-PL" sz="900" b="1" dirty="0">
                          <a:solidFill>
                            <a:srgbClr val="002776"/>
                          </a:solidFill>
                          <a:effectLst/>
                          <a:latin typeface="+mn-lt"/>
                          <a:ea typeface="Calibri"/>
                          <a:cs typeface="Times New Roman"/>
                        </a:rPr>
                        <a:t>powyżej 28</a:t>
                      </a:r>
                      <a:endParaRPr lang="pl-PL" sz="900" dirty="0">
                        <a:solidFill>
                          <a:srgbClr val="002776"/>
                        </a:solidFill>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tc>
                  <a:txBody>
                    <a:bodyPr/>
                    <a:lstStyle/>
                    <a:p>
                      <a:pPr marL="48895" indent="-48895" algn="ctr">
                        <a:lnSpc>
                          <a:spcPct val="115000"/>
                        </a:lnSpc>
                        <a:spcAft>
                          <a:spcPts val="0"/>
                        </a:spcAft>
                      </a:pPr>
                      <a:r>
                        <a:rPr lang="pl-PL" sz="900" b="1" dirty="0">
                          <a:solidFill>
                            <a:srgbClr val="002776"/>
                          </a:solidFill>
                          <a:effectLst/>
                          <a:latin typeface="+mn-lt"/>
                          <a:ea typeface="Calibri"/>
                          <a:cs typeface="Times New Roman"/>
                        </a:rPr>
                        <a:t>duża zawartość części lotnych, brak lub słaba zdolność spiekania, długi, silnie świecący płomień</a:t>
                      </a:r>
                      <a:endParaRPr lang="pl-PL" sz="900" dirty="0">
                        <a:solidFill>
                          <a:srgbClr val="002776"/>
                        </a:solidFill>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tc>
                  <a:txBody>
                    <a:bodyPr/>
                    <a:lstStyle/>
                    <a:p>
                      <a:pPr marL="46355" indent="-46355" algn="ctr">
                        <a:lnSpc>
                          <a:spcPct val="115000"/>
                        </a:lnSpc>
                        <a:spcAft>
                          <a:spcPts val="0"/>
                        </a:spcAft>
                      </a:pPr>
                      <a:r>
                        <a:rPr lang="pl-PL" sz="900" b="1" dirty="0">
                          <a:solidFill>
                            <a:srgbClr val="002776"/>
                          </a:solidFill>
                          <a:effectLst/>
                          <a:latin typeface="+mn-lt"/>
                          <a:ea typeface="Calibri"/>
                          <a:cs typeface="Times New Roman"/>
                        </a:rPr>
                        <a:t>piece przemysłowe </a:t>
                      </a:r>
                      <a:br>
                        <a:rPr lang="pl-PL" sz="900" b="1" dirty="0">
                          <a:solidFill>
                            <a:srgbClr val="002776"/>
                          </a:solidFill>
                          <a:effectLst/>
                          <a:latin typeface="+mn-lt"/>
                          <a:ea typeface="Calibri"/>
                          <a:cs typeface="Times New Roman"/>
                        </a:rPr>
                      </a:br>
                      <a:r>
                        <a:rPr lang="pl-PL" sz="900" b="1" dirty="0">
                          <a:solidFill>
                            <a:srgbClr val="002776"/>
                          </a:solidFill>
                          <a:effectLst/>
                          <a:latin typeface="+mn-lt"/>
                          <a:ea typeface="Calibri"/>
                          <a:cs typeface="Times New Roman"/>
                        </a:rPr>
                        <a:t>i domowe, generatory</a:t>
                      </a:r>
                      <a:endParaRPr lang="pl-PL" sz="900" dirty="0">
                        <a:solidFill>
                          <a:srgbClr val="002776"/>
                        </a:solidFill>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extLst>
                  <a:ext uri="{0D108BD9-81ED-4DB2-BD59-A6C34878D82A}">
                    <a16:rowId xmlns:a16="http://schemas.microsoft.com/office/drawing/2014/main" xmlns="" val="10001"/>
                  </a:ext>
                </a:extLst>
              </a:tr>
              <a:tr h="424382">
                <a:tc>
                  <a:txBody>
                    <a:bodyPr/>
                    <a:lstStyle/>
                    <a:p>
                      <a:pPr algn="ctr">
                        <a:lnSpc>
                          <a:spcPct val="115000"/>
                        </a:lnSpc>
                        <a:spcAft>
                          <a:spcPts val="0"/>
                        </a:spcAft>
                      </a:pPr>
                      <a:r>
                        <a:rPr lang="pl-PL" sz="900" b="1" dirty="0">
                          <a:solidFill>
                            <a:srgbClr val="002776"/>
                          </a:solidFill>
                          <a:effectLst/>
                          <a:latin typeface="+mn-lt"/>
                          <a:ea typeface="Calibri"/>
                          <a:cs typeface="Times New Roman"/>
                        </a:rPr>
                        <a:t>węgiel gazowo-płomienny</a:t>
                      </a:r>
                      <a:endParaRPr lang="pl-PL" sz="900" dirty="0">
                        <a:solidFill>
                          <a:srgbClr val="002776"/>
                        </a:solidFill>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tc>
                  <a:txBody>
                    <a:bodyPr/>
                    <a:lstStyle/>
                    <a:p>
                      <a:pPr marL="449580" indent="-449580" algn="ctr">
                        <a:lnSpc>
                          <a:spcPct val="115000"/>
                        </a:lnSpc>
                        <a:spcAft>
                          <a:spcPts val="0"/>
                        </a:spcAft>
                      </a:pPr>
                      <a:r>
                        <a:rPr lang="pl-PL" sz="900" b="1">
                          <a:solidFill>
                            <a:srgbClr val="002776"/>
                          </a:solidFill>
                          <a:effectLst/>
                          <a:latin typeface="+mn-lt"/>
                          <a:ea typeface="Calibri"/>
                          <a:cs typeface="Times New Roman"/>
                        </a:rPr>
                        <a:t>32</a:t>
                      </a:r>
                      <a:endParaRPr lang="pl-PL" sz="900">
                        <a:solidFill>
                          <a:srgbClr val="002776"/>
                        </a:solidFill>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tc>
                  <a:txBody>
                    <a:bodyPr/>
                    <a:lstStyle/>
                    <a:p>
                      <a:pPr marL="41910" indent="-41910" algn="ctr">
                        <a:lnSpc>
                          <a:spcPct val="115000"/>
                        </a:lnSpc>
                        <a:spcAft>
                          <a:spcPts val="0"/>
                        </a:spcAft>
                      </a:pPr>
                      <a:r>
                        <a:rPr lang="pl-PL" sz="900" b="1">
                          <a:solidFill>
                            <a:srgbClr val="002776"/>
                          </a:solidFill>
                          <a:effectLst/>
                          <a:latin typeface="+mn-lt"/>
                          <a:ea typeface="Calibri"/>
                          <a:cs typeface="Times New Roman"/>
                        </a:rPr>
                        <a:t>powyżej 28</a:t>
                      </a:r>
                      <a:endParaRPr lang="pl-PL" sz="900">
                        <a:solidFill>
                          <a:srgbClr val="002776"/>
                        </a:solidFill>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tc>
                  <a:txBody>
                    <a:bodyPr/>
                    <a:lstStyle/>
                    <a:p>
                      <a:pPr marL="48895" indent="-48895" algn="ctr">
                        <a:lnSpc>
                          <a:spcPct val="115000"/>
                        </a:lnSpc>
                        <a:spcAft>
                          <a:spcPts val="0"/>
                        </a:spcAft>
                      </a:pPr>
                      <a:r>
                        <a:rPr lang="pl-PL" sz="900" b="1" dirty="0">
                          <a:solidFill>
                            <a:srgbClr val="002776"/>
                          </a:solidFill>
                          <a:effectLst/>
                          <a:latin typeface="+mn-lt"/>
                          <a:ea typeface="Calibri"/>
                          <a:cs typeface="Times New Roman"/>
                        </a:rPr>
                        <a:t>duża zawartość części lotnych, średnia zdolność spiekania</a:t>
                      </a:r>
                      <a:endParaRPr lang="pl-PL" sz="900" dirty="0">
                        <a:solidFill>
                          <a:srgbClr val="002776"/>
                        </a:solidFill>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tc>
                  <a:txBody>
                    <a:bodyPr/>
                    <a:lstStyle/>
                    <a:p>
                      <a:pPr marL="46355" indent="-46355" algn="ctr">
                        <a:lnSpc>
                          <a:spcPct val="115000"/>
                        </a:lnSpc>
                        <a:spcAft>
                          <a:spcPts val="0"/>
                        </a:spcAft>
                      </a:pPr>
                      <a:r>
                        <a:rPr lang="pl-PL" sz="900" b="1" dirty="0">
                          <a:solidFill>
                            <a:srgbClr val="002776"/>
                          </a:solidFill>
                          <a:effectLst/>
                          <a:latin typeface="+mn-lt"/>
                          <a:ea typeface="Calibri"/>
                          <a:cs typeface="Times New Roman"/>
                        </a:rPr>
                        <a:t>piece przemysłowe </a:t>
                      </a:r>
                      <a:br>
                        <a:rPr lang="pl-PL" sz="900" b="1" dirty="0">
                          <a:solidFill>
                            <a:srgbClr val="002776"/>
                          </a:solidFill>
                          <a:effectLst/>
                          <a:latin typeface="+mn-lt"/>
                          <a:ea typeface="Calibri"/>
                          <a:cs typeface="Times New Roman"/>
                        </a:rPr>
                      </a:br>
                      <a:r>
                        <a:rPr lang="pl-PL" sz="900" b="1" dirty="0">
                          <a:solidFill>
                            <a:srgbClr val="002776"/>
                          </a:solidFill>
                          <a:effectLst/>
                          <a:latin typeface="+mn-lt"/>
                          <a:ea typeface="Calibri"/>
                          <a:cs typeface="Times New Roman"/>
                        </a:rPr>
                        <a:t>i domowe, wytlewanie, uwodornianie</a:t>
                      </a:r>
                      <a:endParaRPr lang="pl-PL" sz="900" dirty="0">
                        <a:solidFill>
                          <a:srgbClr val="002776"/>
                        </a:solidFill>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extLst>
                  <a:ext uri="{0D108BD9-81ED-4DB2-BD59-A6C34878D82A}">
                    <a16:rowId xmlns:a16="http://schemas.microsoft.com/office/drawing/2014/main" xmlns="" val="10002"/>
                  </a:ext>
                </a:extLst>
              </a:tr>
              <a:tr h="278052">
                <a:tc>
                  <a:txBody>
                    <a:bodyPr/>
                    <a:lstStyle/>
                    <a:p>
                      <a:pPr algn="ctr">
                        <a:lnSpc>
                          <a:spcPct val="115000"/>
                        </a:lnSpc>
                        <a:spcAft>
                          <a:spcPts val="0"/>
                        </a:spcAft>
                      </a:pPr>
                      <a:r>
                        <a:rPr lang="pl-PL" sz="900" b="1" dirty="0">
                          <a:solidFill>
                            <a:srgbClr val="002776"/>
                          </a:solidFill>
                          <a:effectLst/>
                          <a:latin typeface="+mn-lt"/>
                          <a:ea typeface="Calibri"/>
                          <a:cs typeface="Times New Roman"/>
                        </a:rPr>
                        <a:t>węgiel gazowy</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49580" indent="-449580" algn="ctr">
                        <a:lnSpc>
                          <a:spcPct val="115000"/>
                        </a:lnSpc>
                        <a:spcAft>
                          <a:spcPts val="0"/>
                        </a:spcAft>
                      </a:pPr>
                      <a:r>
                        <a:rPr lang="pl-PL" sz="900" b="1">
                          <a:solidFill>
                            <a:srgbClr val="002776"/>
                          </a:solidFill>
                          <a:effectLst/>
                          <a:latin typeface="+mn-lt"/>
                          <a:ea typeface="Calibri"/>
                          <a:cs typeface="Times New Roman"/>
                        </a:rPr>
                        <a:t>33</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1910" indent="-41910" algn="ctr">
                        <a:lnSpc>
                          <a:spcPct val="115000"/>
                        </a:lnSpc>
                        <a:spcAft>
                          <a:spcPts val="0"/>
                        </a:spcAft>
                      </a:pPr>
                      <a:r>
                        <a:rPr lang="pl-PL" sz="900" b="1" dirty="0">
                          <a:solidFill>
                            <a:srgbClr val="002776"/>
                          </a:solidFill>
                          <a:effectLst/>
                          <a:latin typeface="+mn-lt"/>
                          <a:ea typeface="Calibri"/>
                          <a:cs typeface="Times New Roman"/>
                        </a:rPr>
                        <a:t>powyżej 28</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8895" indent="-48895" algn="ctr">
                        <a:lnSpc>
                          <a:spcPct val="115000"/>
                        </a:lnSpc>
                        <a:spcAft>
                          <a:spcPts val="0"/>
                        </a:spcAft>
                      </a:pPr>
                      <a:r>
                        <a:rPr lang="pl-PL" sz="900" b="1" dirty="0">
                          <a:solidFill>
                            <a:srgbClr val="002776"/>
                          </a:solidFill>
                          <a:effectLst/>
                          <a:latin typeface="+mn-lt"/>
                          <a:ea typeface="Calibri"/>
                          <a:cs typeface="Times New Roman"/>
                        </a:rPr>
                        <a:t>duża wydajność gazu i smoły, znaczna spiekalność</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6355" indent="-46355" algn="ctr">
                        <a:lnSpc>
                          <a:spcPct val="115000"/>
                        </a:lnSpc>
                        <a:spcAft>
                          <a:spcPts val="0"/>
                        </a:spcAft>
                      </a:pPr>
                      <a:r>
                        <a:rPr lang="pl-PL" sz="900" b="1" dirty="0">
                          <a:solidFill>
                            <a:srgbClr val="002776"/>
                          </a:solidFill>
                          <a:effectLst/>
                          <a:latin typeface="+mn-lt"/>
                          <a:ea typeface="Calibri"/>
                          <a:cs typeface="Times New Roman"/>
                        </a:rPr>
                        <a:t>gazownictwo, koksownictwo, wytlewanie</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03"/>
                  </a:ext>
                </a:extLst>
              </a:tr>
              <a:tr h="424382">
                <a:tc>
                  <a:txBody>
                    <a:bodyPr/>
                    <a:lstStyle/>
                    <a:p>
                      <a:pPr algn="ctr">
                        <a:lnSpc>
                          <a:spcPct val="115000"/>
                        </a:lnSpc>
                        <a:spcAft>
                          <a:spcPts val="0"/>
                        </a:spcAft>
                      </a:pPr>
                      <a:r>
                        <a:rPr lang="pl-PL" sz="900" b="1" dirty="0">
                          <a:solidFill>
                            <a:srgbClr val="002776"/>
                          </a:solidFill>
                          <a:effectLst/>
                          <a:latin typeface="+mn-lt"/>
                          <a:ea typeface="Calibri"/>
                          <a:cs typeface="Times New Roman"/>
                        </a:rPr>
                        <a:t>węgiel gazowo-koksowy</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49580" indent="-449580" algn="ctr">
                        <a:lnSpc>
                          <a:spcPct val="115000"/>
                        </a:lnSpc>
                        <a:spcAft>
                          <a:spcPts val="0"/>
                        </a:spcAft>
                      </a:pPr>
                      <a:r>
                        <a:rPr lang="pl-PL" sz="900" b="1" dirty="0">
                          <a:solidFill>
                            <a:srgbClr val="002776"/>
                          </a:solidFill>
                          <a:effectLst/>
                          <a:latin typeface="+mn-lt"/>
                          <a:ea typeface="Calibri"/>
                          <a:cs typeface="Times New Roman"/>
                        </a:rPr>
                        <a:t>34</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1910" indent="-41910" algn="ctr">
                        <a:lnSpc>
                          <a:spcPct val="115000"/>
                        </a:lnSpc>
                        <a:spcAft>
                          <a:spcPts val="0"/>
                        </a:spcAft>
                      </a:pPr>
                      <a:r>
                        <a:rPr lang="pl-PL" sz="900" b="1">
                          <a:solidFill>
                            <a:srgbClr val="002776"/>
                          </a:solidFill>
                          <a:effectLst/>
                          <a:latin typeface="+mn-lt"/>
                          <a:ea typeface="Calibri"/>
                          <a:cs typeface="Times New Roman"/>
                        </a:rPr>
                        <a:t>powyżej 28</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8895" indent="-48895" algn="ctr">
                        <a:lnSpc>
                          <a:spcPct val="115000"/>
                        </a:lnSpc>
                        <a:spcAft>
                          <a:spcPts val="0"/>
                        </a:spcAft>
                      </a:pPr>
                      <a:r>
                        <a:rPr lang="pl-PL" sz="900" b="1" dirty="0">
                          <a:solidFill>
                            <a:srgbClr val="002776"/>
                          </a:solidFill>
                          <a:effectLst/>
                          <a:latin typeface="+mn-lt"/>
                          <a:ea typeface="Calibri"/>
                          <a:cs typeface="Times New Roman"/>
                        </a:rPr>
                        <a:t>duża wydajność gazu i smoły, dobra spiekalność, średnie ciśnienie rozprężania</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6355" indent="-46355" algn="ctr">
                        <a:lnSpc>
                          <a:spcPct val="115000"/>
                        </a:lnSpc>
                        <a:spcAft>
                          <a:spcPts val="0"/>
                        </a:spcAft>
                      </a:pPr>
                      <a:r>
                        <a:rPr lang="pl-PL" sz="900" b="1" dirty="0">
                          <a:solidFill>
                            <a:srgbClr val="002776"/>
                          </a:solidFill>
                          <a:effectLst/>
                          <a:latin typeface="+mn-lt"/>
                          <a:ea typeface="Calibri"/>
                          <a:cs typeface="Times New Roman"/>
                        </a:rPr>
                        <a:t>gazownictwo, koksownictwo</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04"/>
                  </a:ext>
                </a:extLst>
              </a:tr>
              <a:tr h="570713">
                <a:tc>
                  <a:txBody>
                    <a:bodyPr/>
                    <a:lstStyle/>
                    <a:p>
                      <a:pPr algn="ctr">
                        <a:lnSpc>
                          <a:spcPct val="115000"/>
                        </a:lnSpc>
                        <a:spcAft>
                          <a:spcPts val="0"/>
                        </a:spcAft>
                      </a:pPr>
                      <a:r>
                        <a:rPr lang="pl-PL" sz="900" b="1">
                          <a:solidFill>
                            <a:srgbClr val="002776"/>
                          </a:solidFill>
                          <a:effectLst/>
                          <a:latin typeface="+mn-lt"/>
                          <a:ea typeface="Calibri"/>
                          <a:cs typeface="Times New Roman"/>
                        </a:rPr>
                        <a:t>węgiel orto-koksowy</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49580" indent="-449580" algn="ctr">
                        <a:lnSpc>
                          <a:spcPct val="115000"/>
                        </a:lnSpc>
                        <a:spcAft>
                          <a:spcPts val="0"/>
                        </a:spcAft>
                      </a:pPr>
                      <a:r>
                        <a:rPr lang="pl-PL" sz="900" b="1">
                          <a:solidFill>
                            <a:srgbClr val="002776"/>
                          </a:solidFill>
                          <a:effectLst/>
                          <a:latin typeface="+mn-lt"/>
                          <a:ea typeface="Calibri"/>
                          <a:cs typeface="Times New Roman"/>
                        </a:rPr>
                        <a:t>35</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1910" indent="-41910" algn="ctr">
                        <a:lnSpc>
                          <a:spcPct val="115000"/>
                        </a:lnSpc>
                        <a:spcAft>
                          <a:spcPts val="0"/>
                        </a:spcAft>
                      </a:pPr>
                      <a:r>
                        <a:rPr lang="pl-PL" sz="900" b="1" dirty="0">
                          <a:solidFill>
                            <a:srgbClr val="002776"/>
                          </a:solidFill>
                          <a:effectLst/>
                          <a:latin typeface="+mn-lt"/>
                          <a:ea typeface="Calibri"/>
                          <a:cs typeface="Times New Roman"/>
                        </a:rPr>
                        <a:t>od 20 do 31</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8895" indent="-48895" algn="ctr">
                        <a:lnSpc>
                          <a:spcPct val="115000"/>
                        </a:lnSpc>
                        <a:spcAft>
                          <a:spcPts val="0"/>
                        </a:spcAft>
                      </a:pPr>
                      <a:r>
                        <a:rPr lang="pl-PL" sz="900" b="1" dirty="0">
                          <a:solidFill>
                            <a:srgbClr val="002776"/>
                          </a:solidFill>
                          <a:effectLst/>
                          <a:latin typeface="+mn-lt"/>
                          <a:ea typeface="Calibri"/>
                          <a:cs typeface="Times New Roman"/>
                        </a:rPr>
                        <a:t>typowy węgiel koksowy, średnia zawartość części lotnych, dobra spiekalność, wysokie ciśnienie rozprężania</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6355" indent="-46355" algn="ctr">
                        <a:lnSpc>
                          <a:spcPct val="115000"/>
                        </a:lnSpc>
                        <a:spcAft>
                          <a:spcPts val="0"/>
                        </a:spcAft>
                      </a:pPr>
                      <a:r>
                        <a:rPr lang="pl-PL" sz="900" b="1" dirty="0">
                          <a:solidFill>
                            <a:srgbClr val="002776"/>
                          </a:solidFill>
                          <a:effectLst/>
                          <a:latin typeface="+mn-lt"/>
                          <a:ea typeface="Calibri"/>
                          <a:cs typeface="Times New Roman"/>
                        </a:rPr>
                        <a:t>produkcja koksu metalurgicznego</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05"/>
                  </a:ext>
                </a:extLst>
              </a:tr>
              <a:tr h="315451">
                <a:tc>
                  <a:txBody>
                    <a:bodyPr/>
                    <a:lstStyle/>
                    <a:p>
                      <a:pPr algn="ctr">
                        <a:lnSpc>
                          <a:spcPct val="115000"/>
                        </a:lnSpc>
                        <a:spcAft>
                          <a:spcPts val="0"/>
                        </a:spcAft>
                      </a:pPr>
                      <a:r>
                        <a:rPr lang="pl-PL" sz="900" b="1">
                          <a:solidFill>
                            <a:srgbClr val="002776"/>
                          </a:solidFill>
                          <a:effectLst/>
                          <a:latin typeface="+mn-lt"/>
                          <a:ea typeface="Calibri"/>
                          <a:cs typeface="Times New Roman"/>
                        </a:rPr>
                        <a:t>węgiel meta-koksowy</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49580" indent="-449580" algn="ctr">
                        <a:lnSpc>
                          <a:spcPct val="115000"/>
                        </a:lnSpc>
                        <a:spcAft>
                          <a:spcPts val="0"/>
                        </a:spcAft>
                      </a:pPr>
                      <a:r>
                        <a:rPr lang="pl-PL" sz="900" b="1">
                          <a:solidFill>
                            <a:srgbClr val="002776"/>
                          </a:solidFill>
                          <a:effectLst/>
                          <a:latin typeface="+mn-lt"/>
                          <a:ea typeface="Calibri"/>
                          <a:cs typeface="Times New Roman"/>
                        </a:rPr>
                        <a:t>36</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1910" indent="-41910" algn="ctr">
                        <a:lnSpc>
                          <a:spcPct val="115000"/>
                        </a:lnSpc>
                        <a:spcAft>
                          <a:spcPts val="0"/>
                        </a:spcAft>
                      </a:pPr>
                      <a:r>
                        <a:rPr lang="pl-PL" sz="900" b="1">
                          <a:solidFill>
                            <a:srgbClr val="002776"/>
                          </a:solidFill>
                          <a:effectLst/>
                          <a:latin typeface="+mn-lt"/>
                          <a:ea typeface="Calibri"/>
                          <a:cs typeface="Times New Roman"/>
                        </a:rPr>
                        <a:t>od 14 do 28</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8895" indent="-48895" algn="ctr">
                        <a:lnSpc>
                          <a:spcPct val="115000"/>
                        </a:lnSpc>
                        <a:spcAft>
                          <a:spcPts val="0"/>
                        </a:spcAft>
                      </a:pPr>
                      <a:r>
                        <a:rPr lang="pl-PL" sz="900" b="1" dirty="0">
                          <a:solidFill>
                            <a:srgbClr val="002776"/>
                          </a:solidFill>
                          <a:effectLst/>
                          <a:latin typeface="+mn-lt"/>
                          <a:ea typeface="Calibri"/>
                          <a:cs typeface="Times New Roman"/>
                        </a:rPr>
                        <a:t>dobra spiekalność, duże ciśnienie rozprężania</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6355" indent="-46355" algn="ctr">
                        <a:lnSpc>
                          <a:spcPct val="115000"/>
                        </a:lnSpc>
                        <a:spcAft>
                          <a:spcPts val="0"/>
                        </a:spcAft>
                      </a:pPr>
                      <a:r>
                        <a:rPr lang="pl-PL" sz="900" b="1" dirty="0">
                          <a:solidFill>
                            <a:srgbClr val="002776"/>
                          </a:solidFill>
                          <a:effectLst/>
                          <a:latin typeface="+mn-lt"/>
                          <a:ea typeface="Calibri"/>
                          <a:cs typeface="Times New Roman"/>
                        </a:rPr>
                        <a:t>produkcja koksu odlewniczego</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06"/>
                  </a:ext>
                </a:extLst>
              </a:tr>
              <a:tr h="424382">
                <a:tc>
                  <a:txBody>
                    <a:bodyPr/>
                    <a:lstStyle/>
                    <a:p>
                      <a:pPr algn="ctr">
                        <a:lnSpc>
                          <a:spcPct val="115000"/>
                        </a:lnSpc>
                        <a:spcAft>
                          <a:spcPts val="0"/>
                        </a:spcAft>
                      </a:pPr>
                      <a:r>
                        <a:rPr lang="pl-PL" sz="900" b="1">
                          <a:solidFill>
                            <a:srgbClr val="002776"/>
                          </a:solidFill>
                          <a:effectLst/>
                          <a:latin typeface="+mn-lt"/>
                          <a:ea typeface="Calibri"/>
                          <a:cs typeface="Times New Roman"/>
                        </a:rPr>
                        <a:t>węgiel semi-koksowy</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49580" indent="-449580" algn="ctr">
                        <a:lnSpc>
                          <a:spcPct val="115000"/>
                        </a:lnSpc>
                        <a:spcAft>
                          <a:spcPts val="0"/>
                        </a:spcAft>
                      </a:pPr>
                      <a:r>
                        <a:rPr lang="pl-PL" sz="900" b="1">
                          <a:solidFill>
                            <a:srgbClr val="002776"/>
                          </a:solidFill>
                          <a:effectLst/>
                          <a:latin typeface="+mn-lt"/>
                          <a:ea typeface="Calibri"/>
                          <a:cs typeface="Times New Roman"/>
                        </a:rPr>
                        <a:t>37</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1910" indent="-41910" algn="ctr">
                        <a:lnSpc>
                          <a:spcPct val="115000"/>
                        </a:lnSpc>
                        <a:spcAft>
                          <a:spcPts val="0"/>
                        </a:spcAft>
                      </a:pPr>
                      <a:r>
                        <a:rPr lang="pl-PL" sz="900" b="1" dirty="0">
                          <a:solidFill>
                            <a:srgbClr val="002776"/>
                          </a:solidFill>
                          <a:effectLst/>
                          <a:latin typeface="+mn-lt"/>
                          <a:ea typeface="Calibri"/>
                          <a:cs typeface="Times New Roman"/>
                        </a:rPr>
                        <a:t>od 14 do 28</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8895" indent="-48895" algn="ctr">
                        <a:lnSpc>
                          <a:spcPct val="115000"/>
                        </a:lnSpc>
                        <a:spcAft>
                          <a:spcPts val="0"/>
                        </a:spcAft>
                      </a:pPr>
                      <a:r>
                        <a:rPr lang="pl-PL" sz="900" b="1" dirty="0">
                          <a:solidFill>
                            <a:srgbClr val="002776"/>
                          </a:solidFill>
                          <a:effectLst/>
                          <a:latin typeface="+mn-lt"/>
                          <a:ea typeface="Calibri"/>
                          <a:cs typeface="Times New Roman"/>
                        </a:rPr>
                        <a:t>mała zawartość części lotnych, słaba spiekalność, średnie ciśnienie rozprężania</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6355" indent="-46355" algn="ctr">
                        <a:lnSpc>
                          <a:spcPct val="115000"/>
                        </a:lnSpc>
                        <a:spcAft>
                          <a:spcPts val="0"/>
                        </a:spcAft>
                      </a:pPr>
                      <a:r>
                        <a:rPr lang="pl-PL" sz="900" b="1" dirty="0">
                          <a:solidFill>
                            <a:srgbClr val="002776"/>
                          </a:solidFill>
                          <a:effectLst/>
                          <a:latin typeface="+mn-lt"/>
                          <a:ea typeface="Calibri"/>
                          <a:cs typeface="Times New Roman"/>
                        </a:rPr>
                        <a:t>w koksownictwie jako dodatek schudzający wsad węglowy</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07"/>
                  </a:ext>
                </a:extLst>
              </a:tr>
              <a:tr h="315451">
                <a:tc>
                  <a:txBody>
                    <a:bodyPr/>
                    <a:lstStyle/>
                    <a:p>
                      <a:pPr algn="ctr">
                        <a:lnSpc>
                          <a:spcPct val="115000"/>
                        </a:lnSpc>
                        <a:spcAft>
                          <a:spcPts val="0"/>
                        </a:spcAft>
                      </a:pPr>
                      <a:r>
                        <a:rPr lang="pl-PL" sz="900" b="1">
                          <a:solidFill>
                            <a:srgbClr val="002776"/>
                          </a:solidFill>
                          <a:effectLst/>
                          <a:latin typeface="+mn-lt"/>
                          <a:ea typeface="Calibri"/>
                          <a:cs typeface="Times New Roman"/>
                        </a:rPr>
                        <a:t>węgiel chudy</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49580" indent="-449580" algn="ctr">
                        <a:lnSpc>
                          <a:spcPct val="115000"/>
                        </a:lnSpc>
                        <a:spcAft>
                          <a:spcPts val="0"/>
                        </a:spcAft>
                      </a:pPr>
                      <a:r>
                        <a:rPr lang="pl-PL" sz="900" b="1">
                          <a:solidFill>
                            <a:srgbClr val="002776"/>
                          </a:solidFill>
                          <a:effectLst/>
                          <a:latin typeface="+mn-lt"/>
                          <a:ea typeface="Calibri"/>
                          <a:cs typeface="Times New Roman"/>
                        </a:rPr>
                        <a:t>38</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1910" indent="-41910" algn="ctr">
                        <a:lnSpc>
                          <a:spcPct val="115000"/>
                        </a:lnSpc>
                        <a:spcAft>
                          <a:spcPts val="0"/>
                        </a:spcAft>
                      </a:pPr>
                      <a:r>
                        <a:rPr lang="pl-PL" sz="900" b="1">
                          <a:solidFill>
                            <a:srgbClr val="002776"/>
                          </a:solidFill>
                          <a:effectLst/>
                          <a:latin typeface="+mn-lt"/>
                          <a:ea typeface="Calibri"/>
                          <a:cs typeface="Times New Roman"/>
                        </a:rPr>
                        <a:t>od 14 do 28</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8895" indent="-48895" algn="ctr">
                        <a:lnSpc>
                          <a:spcPct val="115000"/>
                        </a:lnSpc>
                        <a:spcAft>
                          <a:spcPts val="0"/>
                        </a:spcAft>
                      </a:pPr>
                      <a:r>
                        <a:rPr lang="pl-PL" sz="900" b="1" dirty="0">
                          <a:solidFill>
                            <a:srgbClr val="002776"/>
                          </a:solidFill>
                          <a:effectLst/>
                          <a:latin typeface="+mn-lt"/>
                          <a:ea typeface="Calibri"/>
                          <a:cs typeface="Times New Roman"/>
                        </a:rPr>
                        <a:t>mała zawartość części lotnych, brak lub słaba spiekalność, krótki płomień</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6355" indent="-46355" algn="ctr">
                        <a:lnSpc>
                          <a:spcPct val="115000"/>
                        </a:lnSpc>
                        <a:spcAft>
                          <a:spcPts val="0"/>
                        </a:spcAft>
                      </a:pPr>
                      <a:r>
                        <a:rPr lang="pl-PL" sz="900" b="1" dirty="0">
                          <a:solidFill>
                            <a:srgbClr val="002776"/>
                          </a:solidFill>
                          <a:effectLst/>
                          <a:latin typeface="+mn-lt"/>
                          <a:ea typeface="Calibri"/>
                          <a:cs typeface="Times New Roman"/>
                        </a:rPr>
                        <a:t>piece przemysłowe i domowe, generatory</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08"/>
                  </a:ext>
                </a:extLst>
              </a:tr>
              <a:tr h="717044">
                <a:tc>
                  <a:txBody>
                    <a:bodyPr/>
                    <a:lstStyle/>
                    <a:p>
                      <a:pPr algn="ctr">
                        <a:lnSpc>
                          <a:spcPct val="115000"/>
                        </a:lnSpc>
                        <a:spcAft>
                          <a:spcPts val="0"/>
                        </a:spcAft>
                      </a:pPr>
                      <a:r>
                        <a:rPr lang="pl-PL" sz="900" b="1">
                          <a:solidFill>
                            <a:srgbClr val="002776"/>
                          </a:solidFill>
                          <a:effectLst/>
                          <a:latin typeface="+mn-lt"/>
                          <a:ea typeface="Calibri"/>
                          <a:cs typeface="Times New Roman"/>
                        </a:rPr>
                        <a:t>węgiel antracytowy</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49580" indent="-449580" algn="ctr">
                        <a:lnSpc>
                          <a:spcPct val="115000"/>
                        </a:lnSpc>
                        <a:spcAft>
                          <a:spcPts val="0"/>
                        </a:spcAft>
                      </a:pPr>
                      <a:r>
                        <a:rPr lang="pl-PL" sz="900" b="1">
                          <a:solidFill>
                            <a:srgbClr val="002776"/>
                          </a:solidFill>
                          <a:effectLst/>
                          <a:latin typeface="+mn-lt"/>
                          <a:ea typeface="Calibri"/>
                          <a:cs typeface="Times New Roman"/>
                        </a:rPr>
                        <a:t>41</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1910" indent="-41910" algn="ctr">
                        <a:lnSpc>
                          <a:spcPct val="115000"/>
                        </a:lnSpc>
                        <a:spcAft>
                          <a:spcPts val="0"/>
                        </a:spcAft>
                      </a:pPr>
                      <a:r>
                        <a:rPr lang="pl-PL" sz="900" b="1">
                          <a:solidFill>
                            <a:srgbClr val="002776"/>
                          </a:solidFill>
                          <a:effectLst/>
                          <a:latin typeface="+mn-lt"/>
                          <a:ea typeface="Calibri"/>
                          <a:cs typeface="Times New Roman"/>
                        </a:rPr>
                        <a:t>od 10 do 14</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8895" indent="-48895" algn="ctr">
                        <a:lnSpc>
                          <a:spcPct val="115000"/>
                        </a:lnSpc>
                        <a:spcAft>
                          <a:spcPts val="0"/>
                        </a:spcAft>
                      </a:pPr>
                      <a:r>
                        <a:rPr lang="pl-PL" sz="900" b="1" dirty="0">
                          <a:solidFill>
                            <a:srgbClr val="002776"/>
                          </a:solidFill>
                          <a:effectLst/>
                          <a:latin typeface="+mn-lt"/>
                          <a:ea typeface="Calibri"/>
                          <a:cs typeface="Times New Roman"/>
                        </a:rPr>
                        <a:t>mała zawartość części lotnych, brak zdolności spiekania</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6355" indent="-46355" algn="ctr">
                        <a:lnSpc>
                          <a:spcPct val="115000"/>
                        </a:lnSpc>
                        <a:spcAft>
                          <a:spcPts val="0"/>
                        </a:spcAft>
                      </a:pPr>
                      <a:r>
                        <a:rPr lang="pl-PL" sz="900" b="1" dirty="0">
                          <a:solidFill>
                            <a:srgbClr val="002776"/>
                          </a:solidFill>
                          <a:effectLst/>
                          <a:latin typeface="+mn-lt"/>
                          <a:ea typeface="Calibri"/>
                          <a:cs typeface="Times New Roman"/>
                        </a:rPr>
                        <a:t>węgiel na mieszanki do produkcji koksu; węgiel energetyczny do palenisk specjalnych oraz produkcji paliwa bezdymnego</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09"/>
                  </a:ext>
                </a:extLst>
              </a:tr>
              <a:tr h="315451">
                <a:tc>
                  <a:txBody>
                    <a:bodyPr/>
                    <a:lstStyle/>
                    <a:p>
                      <a:pPr algn="ctr">
                        <a:lnSpc>
                          <a:spcPct val="115000"/>
                        </a:lnSpc>
                        <a:spcAft>
                          <a:spcPts val="0"/>
                        </a:spcAft>
                      </a:pPr>
                      <a:r>
                        <a:rPr lang="pl-PL" sz="900" b="1">
                          <a:solidFill>
                            <a:srgbClr val="002776"/>
                          </a:solidFill>
                          <a:effectLst/>
                          <a:latin typeface="+mn-lt"/>
                          <a:ea typeface="Calibri"/>
                          <a:cs typeface="Times New Roman"/>
                        </a:rPr>
                        <a:t>antracyt</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49580" indent="-449580" algn="ctr">
                        <a:lnSpc>
                          <a:spcPct val="115000"/>
                        </a:lnSpc>
                        <a:spcAft>
                          <a:spcPts val="0"/>
                        </a:spcAft>
                      </a:pPr>
                      <a:r>
                        <a:rPr lang="pl-PL" sz="900" b="1">
                          <a:solidFill>
                            <a:srgbClr val="002776"/>
                          </a:solidFill>
                          <a:effectLst/>
                          <a:latin typeface="+mn-lt"/>
                          <a:ea typeface="Calibri"/>
                          <a:cs typeface="Times New Roman"/>
                        </a:rPr>
                        <a:t>42</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1910" indent="-41910" algn="ctr">
                        <a:lnSpc>
                          <a:spcPct val="115000"/>
                        </a:lnSpc>
                        <a:spcAft>
                          <a:spcPts val="0"/>
                        </a:spcAft>
                      </a:pPr>
                      <a:r>
                        <a:rPr lang="pl-PL" sz="900" b="1">
                          <a:solidFill>
                            <a:srgbClr val="002776"/>
                          </a:solidFill>
                          <a:effectLst/>
                          <a:latin typeface="+mn-lt"/>
                          <a:ea typeface="Calibri"/>
                          <a:cs typeface="Times New Roman"/>
                        </a:rPr>
                        <a:t>od 3 do 10</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8895" indent="-48895" algn="ctr">
                        <a:lnSpc>
                          <a:spcPct val="115000"/>
                        </a:lnSpc>
                        <a:spcAft>
                          <a:spcPts val="0"/>
                        </a:spcAft>
                      </a:pPr>
                      <a:r>
                        <a:rPr lang="pl-PL" sz="900" b="1">
                          <a:solidFill>
                            <a:srgbClr val="002776"/>
                          </a:solidFill>
                          <a:effectLst/>
                          <a:latin typeface="+mn-lt"/>
                          <a:ea typeface="Calibri"/>
                          <a:cs typeface="Times New Roman"/>
                        </a:rPr>
                        <a:t>bardzo mała zawartość części lotnych, brak zdolności spiekania</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6355" indent="-46355" algn="ctr">
                        <a:lnSpc>
                          <a:spcPct val="115000"/>
                        </a:lnSpc>
                        <a:spcAft>
                          <a:spcPts val="0"/>
                        </a:spcAft>
                      </a:pPr>
                      <a:r>
                        <a:rPr lang="pl-PL" sz="900" b="1" dirty="0">
                          <a:solidFill>
                            <a:srgbClr val="002776"/>
                          </a:solidFill>
                          <a:effectLst/>
                          <a:latin typeface="+mn-lt"/>
                          <a:ea typeface="Calibri"/>
                          <a:cs typeface="Times New Roman"/>
                        </a:rPr>
                        <a:t>paliwo specjalne</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10"/>
                  </a:ext>
                </a:extLst>
              </a:tr>
              <a:tr h="315451">
                <a:tc>
                  <a:txBody>
                    <a:bodyPr/>
                    <a:lstStyle/>
                    <a:p>
                      <a:pPr algn="ctr">
                        <a:lnSpc>
                          <a:spcPct val="115000"/>
                        </a:lnSpc>
                        <a:spcAft>
                          <a:spcPts val="0"/>
                        </a:spcAft>
                      </a:pPr>
                      <a:r>
                        <a:rPr lang="pl-PL" sz="900" b="1">
                          <a:solidFill>
                            <a:srgbClr val="002776"/>
                          </a:solidFill>
                          <a:effectLst/>
                          <a:latin typeface="+mn-lt"/>
                          <a:ea typeface="Calibri"/>
                          <a:cs typeface="Times New Roman"/>
                        </a:rPr>
                        <a:t>metaantracyt</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49580" indent="-449580" algn="ctr">
                        <a:lnSpc>
                          <a:spcPct val="115000"/>
                        </a:lnSpc>
                        <a:spcAft>
                          <a:spcPts val="0"/>
                        </a:spcAft>
                      </a:pPr>
                      <a:r>
                        <a:rPr lang="pl-PL" sz="900" b="1">
                          <a:solidFill>
                            <a:srgbClr val="002776"/>
                          </a:solidFill>
                          <a:effectLst/>
                          <a:latin typeface="+mn-lt"/>
                          <a:ea typeface="Calibri"/>
                          <a:cs typeface="Times New Roman"/>
                        </a:rPr>
                        <a:t>43</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1910" indent="-41910" algn="ctr">
                        <a:lnSpc>
                          <a:spcPct val="115000"/>
                        </a:lnSpc>
                        <a:spcAft>
                          <a:spcPts val="0"/>
                        </a:spcAft>
                      </a:pPr>
                      <a:r>
                        <a:rPr lang="pl-PL" sz="900" b="1">
                          <a:solidFill>
                            <a:srgbClr val="002776"/>
                          </a:solidFill>
                          <a:effectLst/>
                          <a:latin typeface="+mn-lt"/>
                          <a:ea typeface="Calibri"/>
                          <a:cs typeface="Times New Roman"/>
                        </a:rPr>
                        <a:t>do 3</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8895" indent="-48895" algn="ctr">
                        <a:lnSpc>
                          <a:spcPct val="115000"/>
                        </a:lnSpc>
                        <a:spcAft>
                          <a:spcPts val="0"/>
                        </a:spcAft>
                      </a:pPr>
                      <a:r>
                        <a:rPr lang="pl-PL" sz="900" b="1">
                          <a:solidFill>
                            <a:srgbClr val="002776"/>
                          </a:solidFill>
                          <a:effectLst/>
                          <a:latin typeface="+mn-lt"/>
                          <a:ea typeface="Calibri"/>
                          <a:cs typeface="Times New Roman"/>
                        </a:rPr>
                        <a:t>bardzo mała zawartość części lotnych, brak zdolności spiekania</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6355" indent="-46355" algn="ctr">
                        <a:lnSpc>
                          <a:spcPct val="115000"/>
                        </a:lnSpc>
                        <a:spcAft>
                          <a:spcPts val="0"/>
                        </a:spcAft>
                      </a:pPr>
                      <a:r>
                        <a:rPr lang="pl-PL" sz="900" b="1" dirty="0">
                          <a:solidFill>
                            <a:srgbClr val="002776"/>
                          </a:solidFill>
                          <a:effectLst/>
                          <a:latin typeface="+mn-lt"/>
                          <a:ea typeface="Calibri"/>
                          <a:cs typeface="Times New Roman"/>
                        </a:rPr>
                        <a:t>--------</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val="2016676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2000" dirty="0"/>
              <a:t>Sortymenty węgla kamiennego</a:t>
            </a:r>
          </a:p>
        </p:txBody>
      </p:sp>
      <p:graphicFrame>
        <p:nvGraphicFramePr>
          <p:cNvPr id="4" name="Tabela 3"/>
          <p:cNvGraphicFramePr>
            <a:graphicFrameLocks noGrp="1"/>
          </p:cNvGraphicFramePr>
          <p:nvPr>
            <p:extLst>
              <p:ext uri="{D42A27DB-BD31-4B8C-83A1-F6EECF244321}">
                <p14:modId xmlns:p14="http://schemas.microsoft.com/office/powerpoint/2010/main" val="3808242430"/>
              </p:ext>
            </p:extLst>
          </p:nvPr>
        </p:nvGraphicFramePr>
        <p:xfrm>
          <a:off x="395536" y="1052737"/>
          <a:ext cx="8435280" cy="4863318"/>
        </p:xfrm>
        <a:graphic>
          <a:graphicData uri="http://schemas.openxmlformats.org/drawingml/2006/table">
            <a:tbl>
              <a:tblPr/>
              <a:tblGrid>
                <a:gridCol w="2108820">
                  <a:extLst>
                    <a:ext uri="{9D8B030D-6E8A-4147-A177-3AD203B41FA5}">
                      <a16:colId xmlns:a16="http://schemas.microsoft.com/office/drawing/2014/main" xmlns="" val="20000"/>
                    </a:ext>
                  </a:extLst>
                </a:gridCol>
                <a:gridCol w="2108820">
                  <a:extLst>
                    <a:ext uri="{9D8B030D-6E8A-4147-A177-3AD203B41FA5}">
                      <a16:colId xmlns:a16="http://schemas.microsoft.com/office/drawing/2014/main" xmlns="" val="20001"/>
                    </a:ext>
                  </a:extLst>
                </a:gridCol>
                <a:gridCol w="2108820">
                  <a:extLst>
                    <a:ext uri="{9D8B030D-6E8A-4147-A177-3AD203B41FA5}">
                      <a16:colId xmlns:a16="http://schemas.microsoft.com/office/drawing/2014/main" xmlns="" val="20002"/>
                    </a:ext>
                  </a:extLst>
                </a:gridCol>
                <a:gridCol w="2108820">
                  <a:extLst>
                    <a:ext uri="{9D8B030D-6E8A-4147-A177-3AD203B41FA5}">
                      <a16:colId xmlns:a16="http://schemas.microsoft.com/office/drawing/2014/main" xmlns="" val="20003"/>
                    </a:ext>
                  </a:extLst>
                </a:gridCol>
              </a:tblGrid>
              <a:tr h="592152">
                <a:tc>
                  <a:txBody>
                    <a:bodyPr/>
                    <a:lstStyle/>
                    <a:p>
                      <a:pPr algn="ctr">
                        <a:lnSpc>
                          <a:spcPct val="115000"/>
                        </a:lnSpc>
                        <a:spcAft>
                          <a:spcPts val="0"/>
                        </a:spcAft>
                      </a:pPr>
                      <a:r>
                        <a:rPr lang="pl-PL" sz="1800" b="1" dirty="0">
                          <a:solidFill>
                            <a:srgbClr val="002776"/>
                          </a:solidFill>
                          <a:effectLst/>
                          <a:latin typeface="+mn-lt"/>
                          <a:ea typeface="Calibri"/>
                          <a:cs typeface="Times New Roman"/>
                        </a:rPr>
                        <a:t>Grupa</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B3E2"/>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Nazwa</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B3E2"/>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Symbol</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B3E2"/>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Wymiar ziarna</a:t>
                      </a:r>
                      <a:br>
                        <a:rPr lang="pl-PL" sz="1800" b="1" dirty="0">
                          <a:solidFill>
                            <a:srgbClr val="002776"/>
                          </a:solidFill>
                          <a:effectLst/>
                          <a:latin typeface="+mn-lt"/>
                          <a:ea typeface="Calibri"/>
                          <a:cs typeface="Times New Roman"/>
                        </a:rPr>
                      </a:br>
                      <a:r>
                        <a:rPr lang="pl-PL" sz="1800" b="1" dirty="0">
                          <a:solidFill>
                            <a:srgbClr val="002776"/>
                          </a:solidFill>
                          <a:effectLst/>
                          <a:latin typeface="+mn-lt"/>
                          <a:ea typeface="Calibri"/>
                          <a:cs typeface="Times New Roman"/>
                        </a:rPr>
                        <a:t>mm</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B3E2"/>
                    </a:solidFill>
                  </a:tcPr>
                </a:tc>
                <a:extLst>
                  <a:ext uri="{0D108BD9-81ED-4DB2-BD59-A6C34878D82A}">
                    <a16:rowId xmlns:a16="http://schemas.microsoft.com/office/drawing/2014/main" xmlns="" val="10000"/>
                  </a:ext>
                </a:extLst>
              </a:tr>
              <a:tr h="384762">
                <a:tc>
                  <a:txBody>
                    <a:bodyPr/>
                    <a:lstStyle/>
                    <a:p>
                      <a:pPr algn="ctr">
                        <a:lnSpc>
                          <a:spcPct val="115000"/>
                        </a:lnSpc>
                        <a:spcAft>
                          <a:spcPts val="0"/>
                        </a:spcAft>
                      </a:pPr>
                      <a:r>
                        <a:rPr lang="pl-PL" sz="1800" b="1">
                          <a:solidFill>
                            <a:srgbClr val="002776"/>
                          </a:solidFill>
                          <a:effectLst/>
                          <a:latin typeface="+mn-lt"/>
                          <a:ea typeface="Calibri"/>
                          <a:cs typeface="Times New Roman"/>
                        </a:rPr>
                        <a:t>Grube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Kęsy</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err="1">
                          <a:solidFill>
                            <a:srgbClr val="002776"/>
                          </a:solidFill>
                          <a:effectLst/>
                          <a:latin typeface="+mn-lt"/>
                          <a:ea typeface="Calibri"/>
                          <a:cs typeface="Times New Roman"/>
                        </a:rPr>
                        <a:t>Ks</a:t>
                      </a:r>
                      <a:endParaRPr lang="pl-PL" sz="1800" b="1" dirty="0">
                        <a:solidFill>
                          <a:srgbClr val="002776"/>
                        </a:solidFill>
                        <a:effectLst/>
                        <a:latin typeface="+mn-lt"/>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solidFill>
                            <a:srgbClr val="002776"/>
                          </a:solidFill>
                          <a:effectLst/>
                          <a:latin typeface="+mn-lt"/>
                          <a:ea typeface="Calibri"/>
                          <a:cs typeface="Times New Roman"/>
                        </a:rPr>
                        <a:t>ponad 200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01"/>
                  </a:ext>
                </a:extLst>
              </a:tr>
              <a:tr h="384762">
                <a:tc>
                  <a:txBody>
                    <a:bodyPr/>
                    <a:lstStyle/>
                    <a:p>
                      <a:pPr algn="ctr">
                        <a:lnSpc>
                          <a:spcPct val="115000"/>
                        </a:lnSpc>
                        <a:spcAft>
                          <a:spcPts val="0"/>
                        </a:spcAft>
                      </a:pPr>
                      <a:r>
                        <a:rPr lang="pl-PL" sz="1800" b="1">
                          <a:solidFill>
                            <a:srgbClr val="002776"/>
                          </a:solidFill>
                          <a:effectLst/>
                          <a:latin typeface="+mn-lt"/>
                          <a:ea typeface="Calibri"/>
                          <a:cs typeface="Times New Roman"/>
                        </a:rPr>
                        <a:t>Grube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Kostka 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Ko 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solidFill>
                            <a:srgbClr val="002776"/>
                          </a:solidFill>
                          <a:effectLst/>
                          <a:latin typeface="+mn-lt"/>
                          <a:ea typeface="Calibri"/>
                          <a:cs typeface="Times New Roman"/>
                        </a:rPr>
                        <a:t>200-120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02"/>
                  </a:ext>
                </a:extLst>
              </a:tr>
              <a:tr h="384762">
                <a:tc>
                  <a:txBody>
                    <a:bodyPr/>
                    <a:lstStyle/>
                    <a:p>
                      <a:pPr algn="ctr">
                        <a:lnSpc>
                          <a:spcPct val="115000"/>
                        </a:lnSpc>
                        <a:spcAft>
                          <a:spcPts val="0"/>
                        </a:spcAft>
                      </a:pPr>
                      <a:r>
                        <a:rPr lang="pl-PL" sz="1800" b="1">
                          <a:solidFill>
                            <a:srgbClr val="002776"/>
                          </a:solidFill>
                          <a:effectLst/>
                          <a:latin typeface="+mn-lt"/>
                          <a:ea typeface="Calibri"/>
                          <a:cs typeface="Times New Roman"/>
                        </a:rPr>
                        <a:t>Grube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solidFill>
                            <a:srgbClr val="002776"/>
                          </a:solidFill>
                          <a:effectLst/>
                          <a:latin typeface="+mn-lt"/>
                          <a:ea typeface="Calibri"/>
                          <a:cs typeface="Times New Roman"/>
                        </a:rPr>
                        <a:t>Kostka II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Ko II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solidFill>
                            <a:srgbClr val="002776"/>
                          </a:solidFill>
                          <a:effectLst/>
                          <a:latin typeface="+mn-lt"/>
                          <a:ea typeface="Calibri"/>
                          <a:cs typeface="Times New Roman"/>
                        </a:rPr>
                        <a:t>120-60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03"/>
                  </a:ext>
                </a:extLst>
              </a:tr>
              <a:tr h="384762">
                <a:tc>
                  <a:txBody>
                    <a:bodyPr/>
                    <a:lstStyle/>
                    <a:p>
                      <a:pPr algn="ctr">
                        <a:lnSpc>
                          <a:spcPct val="115000"/>
                        </a:lnSpc>
                        <a:spcAft>
                          <a:spcPts val="0"/>
                        </a:spcAft>
                      </a:pPr>
                      <a:r>
                        <a:rPr lang="pl-PL" sz="1800" b="1">
                          <a:solidFill>
                            <a:srgbClr val="002776"/>
                          </a:solidFill>
                          <a:effectLst/>
                          <a:latin typeface="+mn-lt"/>
                          <a:ea typeface="Calibri"/>
                          <a:cs typeface="Times New Roman"/>
                        </a:rPr>
                        <a:t>Grube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solidFill>
                            <a:srgbClr val="002776"/>
                          </a:solidFill>
                          <a:effectLst/>
                          <a:latin typeface="+mn-lt"/>
                          <a:ea typeface="Calibri"/>
                          <a:cs typeface="Times New Roman"/>
                        </a:rPr>
                        <a:t>Orzech 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O 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solidFill>
                            <a:srgbClr val="002776"/>
                          </a:solidFill>
                          <a:effectLst/>
                          <a:latin typeface="+mn-lt"/>
                          <a:ea typeface="Calibri"/>
                          <a:cs typeface="Times New Roman"/>
                        </a:rPr>
                        <a:t>80-40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04"/>
                  </a:ext>
                </a:extLst>
              </a:tr>
              <a:tr h="384762">
                <a:tc>
                  <a:txBody>
                    <a:bodyPr/>
                    <a:lstStyle/>
                    <a:p>
                      <a:pPr algn="ctr">
                        <a:lnSpc>
                          <a:spcPct val="115000"/>
                        </a:lnSpc>
                        <a:spcAft>
                          <a:spcPts val="0"/>
                        </a:spcAft>
                      </a:pPr>
                      <a:r>
                        <a:rPr lang="pl-PL" sz="1800" b="1">
                          <a:solidFill>
                            <a:srgbClr val="002776"/>
                          </a:solidFill>
                          <a:effectLst/>
                          <a:latin typeface="+mn-lt"/>
                          <a:ea typeface="Calibri"/>
                          <a:cs typeface="Times New Roman"/>
                        </a:rPr>
                        <a:t>Grube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solidFill>
                            <a:srgbClr val="002776"/>
                          </a:solidFill>
                          <a:effectLst/>
                          <a:latin typeface="+mn-lt"/>
                          <a:ea typeface="Calibri"/>
                          <a:cs typeface="Times New Roman"/>
                        </a:rPr>
                        <a:t>Orzech II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O II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50-25</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05"/>
                  </a:ext>
                </a:extLst>
              </a:tr>
              <a:tr h="384762">
                <a:tc>
                  <a:txBody>
                    <a:bodyPr/>
                    <a:lstStyle/>
                    <a:p>
                      <a:pPr algn="ctr">
                        <a:lnSpc>
                          <a:spcPct val="115000"/>
                        </a:lnSpc>
                        <a:spcAft>
                          <a:spcPts val="0"/>
                        </a:spcAft>
                      </a:pPr>
                      <a:r>
                        <a:rPr lang="pl-PL" sz="1800" b="1" dirty="0">
                          <a:solidFill>
                            <a:srgbClr val="002776"/>
                          </a:solidFill>
                          <a:effectLst/>
                          <a:latin typeface="+mn-lt"/>
                          <a:ea typeface="Calibri"/>
                          <a:cs typeface="Times New Roman"/>
                        </a:rPr>
                        <a:t>Średnie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solidFill>
                            <a:srgbClr val="002776"/>
                          </a:solidFill>
                          <a:effectLst/>
                          <a:latin typeface="+mn-lt"/>
                          <a:ea typeface="Calibri"/>
                          <a:cs typeface="Times New Roman"/>
                        </a:rPr>
                        <a:t>Groszek 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err="1">
                          <a:solidFill>
                            <a:srgbClr val="002776"/>
                          </a:solidFill>
                          <a:effectLst/>
                          <a:latin typeface="+mn-lt"/>
                          <a:ea typeface="Calibri"/>
                          <a:cs typeface="Times New Roman"/>
                        </a:rPr>
                        <a:t>Gk</a:t>
                      </a:r>
                      <a:r>
                        <a:rPr lang="pl-PL" sz="1800" b="1" dirty="0">
                          <a:solidFill>
                            <a:srgbClr val="002776"/>
                          </a:solidFill>
                          <a:effectLst/>
                          <a:latin typeface="+mn-lt"/>
                          <a:ea typeface="Calibri"/>
                          <a:cs typeface="Times New Roman"/>
                        </a:rPr>
                        <a:t> 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30-16</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06"/>
                  </a:ext>
                </a:extLst>
              </a:tr>
              <a:tr h="384762">
                <a:tc>
                  <a:txBody>
                    <a:bodyPr/>
                    <a:lstStyle/>
                    <a:p>
                      <a:pPr algn="ctr">
                        <a:lnSpc>
                          <a:spcPct val="115000"/>
                        </a:lnSpc>
                        <a:spcAft>
                          <a:spcPts val="0"/>
                        </a:spcAft>
                      </a:pPr>
                      <a:r>
                        <a:rPr lang="pl-PL" sz="1800" b="1">
                          <a:solidFill>
                            <a:srgbClr val="002776"/>
                          </a:solidFill>
                          <a:effectLst/>
                          <a:latin typeface="+mn-lt"/>
                          <a:ea typeface="Calibri"/>
                          <a:cs typeface="Times New Roman"/>
                        </a:rPr>
                        <a:t>Średnie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solidFill>
                            <a:srgbClr val="002776"/>
                          </a:solidFill>
                          <a:effectLst/>
                          <a:latin typeface="+mn-lt"/>
                          <a:ea typeface="Calibri"/>
                          <a:cs typeface="Times New Roman"/>
                        </a:rPr>
                        <a:t>Groszek II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err="1">
                          <a:solidFill>
                            <a:srgbClr val="002776"/>
                          </a:solidFill>
                          <a:effectLst/>
                          <a:latin typeface="+mn-lt"/>
                          <a:ea typeface="Calibri"/>
                          <a:cs typeface="Times New Roman"/>
                        </a:rPr>
                        <a:t>Gk</a:t>
                      </a:r>
                      <a:r>
                        <a:rPr lang="pl-PL" sz="1800" b="1" dirty="0">
                          <a:solidFill>
                            <a:srgbClr val="002776"/>
                          </a:solidFill>
                          <a:effectLst/>
                          <a:latin typeface="+mn-lt"/>
                          <a:ea typeface="Calibri"/>
                          <a:cs typeface="Times New Roman"/>
                        </a:rPr>
                        <a:t> II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20-8</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07"/>
                  </a:ext>
                </a:extLst>
              </a:tr>
              <a:tr h="384762">
                <a:tc>
                  <a:txBody>
                    <a:bodyPr/>
                    <a:lstStyle/>
                    <a:p>
                      <a:pPr algn="ctr">
                        <a:lnSpc>
                          <a:spcPct val="115000"/>
                        </a:lnSpc>
                        <a:spcAft>
                          <a:spcPts val="0"/>
                        </a:spcAft>
                      </a:pPr>
                      <a:r>
                        <a:rPr lang="pl-PL" sz="1800" b="1">
                          <a:solidFill>
                            <a:srgbClr val="002776"/>
                          </a:solidFill>
                          <a:effectLst/>
                          <a:latin typeface="+mn-lt"/>
                          <a:ea typeface="Calibri"/>
                          <a:cs typeface="Times New Roman"/>
                        </a:rPr>
                        <a:t>Średnie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solidFill>
                            <a:srgbClr val="002776"/>
                          </a:solidFill>
                          <a:effectLst/>
                          <a:latin typeface="+mn-lt"/>
                          <a:ea typeface="Calibri"/>
                          <a:cs typeface="Times New Roman"/>
                        </a:rPr>
                        <a:t>Grysik</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err="1">
                          <a:solidFill>
                            <a:srgbClr val="002776"/>
                          </a:solidFill>
                          <a:effectLst/>
                          <a:latin typeface="+mn-lt"/>
                          <a:ea typeface="Calibri"/>
                          <a:cs typeface="Times New Roman"/>
                        </a:rPr>
                        <a:t>Gs</a:t>
                      </a:r>
                      <a:endParaRPr lang="pl-PL" sz="1800" b="1" dirty="0">
                        <a:solidFill>
                          <a:srgbClr val="002776"/>
                        </a:solidFill>
                        <a:effectLst/>
                        <a:latin typeface="+mn-lt"/>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10-5</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08"/>
                  </a:ext>
                </a:extLst>
              </a:tr>
              <a:tr h="384762">
                <a:tc>
                  <a:txBody>
                    <a:bodyPr/>
                    <a:lstStyle/>
                    <a:p>
                      <a:pPr algn="ctr">
                        <a:lnSpc>
                          <a:spcPct val="115000"/>
                        </a:lnSpc>
                        <a:spcAft>
                          <a:spcPts val="0"/>
                        </a:spcAft>
                      </a:pPr>
                      <a:r>
                        <a:rPr lang="pl-PL" sz="1800" b="1">
                          <a:solidFill>
                            <a:srgbClr val="002776"/>
                          </a:solidFill>
                          <a:effectLst/>
                          <a:latin typeface="+mn-lt"/>
                          <a:ea typeface="Calibri"/>
                          <a:cs typeface="Times New Roman"/>
                        </a:rPr>
                        <a:t>Miałowe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Miał</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M</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6-0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09"/>
                  </a:ext>
                </a:extLst>
              </a:tr>
              <a:tr h="384762">
                <a:tc>
                  <a:txBody>
                    <a:bodyPr/>
                    <a:lstStyle/>
                    <a:p>
                      <a:pPr algn="ctr">
                        <a:lnSpc>
                          <a:spcPct val="115000"/>
                        </a:lnSpc>
                        <a:spcAft>
                          <a:spcPts val="0"/>
                        </a:spcAft>
                      </a:pPr>
                      <a:r>
                        <a:rPr lang="pl-PL" sz="1800" b="1">
                          <a:solidFill>
                            <a:srgbClr val="002776"/>
                          </a:solidFill>
                          <a:effectLst/>
                          <a:latin typeface="+mn-lt"/>
                          <a:ea typeface="Calibri"/>
                          <a:cs typeface="Times New Roman"/>
                        </a:rPr>
                        <a:t>Inne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solidFill>
                            <a:srgbClr val="002776"/>
                          </a:solidFill>
                          <a:effectLst/>
                          <a:latin typeface="+mn-lt"/>
                          <a:ea typeface="Calibri"/>
                          <a:cs typeface="Times New Roman"/>
                        </a:rPr>
                        <a:t>Pył</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solidFill>
                            <a:srgbClr val="002776"/>
                          </a:solidFill>
                          <a:effectLst/>
                          <a:latin typeface="+mn-lt"/>
                          <a:ea typeface="Calibri"/>
                          <a:cs typeface="Times New Roman"/>
                        </a:rPr>
                        <a:t>P</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1-0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10"/>
                  </a:ext>
                </a:extLst>
              </a:tr>
              <a:tr h="384762">
                <a:tc>
                  <a:txBody>
                    <a:bodyPr/>
                    <a:lstStyle/>
                    <a:p>
                      <a:pPr algn="ctr">
                        <a:lnSpc>
                          <a:spcPct val="115000"/>
                        </a:lnSpc>
                        <a:spcAft>
                          <a:spcPts val="0"/>
                        </a:spcAft>
                      </a:pPr>
                      <a:r>
                        <a:rPr lang="pl-PL" sz="1800" b="1">
                          <a:solidFill>
                            <a:srgbClr val="002776"/>
                          </a:solidFill>
                          <a:effectLst/>
                          <a:latin typeface="+mn-lt"/>
                          <a:ea typeface="Calibri"/>
                          <a:cs typeface="Times New Roman"/>
                        </a:rPr>
                        <a:t>Inne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Muł</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solidFill>
                            <a:srgbClr val="002776"/>
                          </a:solidFill>
                          <a:effectLst/>
                          <a:latin typeface="+mn-lt"/>
                          <a:ea typeface="Calibri"/>
                          <a:cs typeface="Times New Roman"/>
                        </a:rPr>
                        <a:t>Mu</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1-0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val="41107285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Klasy węgla kamiennego</a:t>
            </a:r>
          </a:p>
        </p:txBody>
      </p:sp>
      <p:sp>
        <p:nvSpPr>
          <p:cNvPr id="5" name="Symbol zastępczy numeru slajdu 4"/>
          <p:cNvSpPr>
            <a:spLocks noGrp="1"/>
          </p:cNvSpPr>
          <p:nvPr>
            <p:ph type="sldNum" sz="quarter" idx="4294967295"/>
          </p:nvPr>
        </p:nvSpPr>
        <p:spPr>
          <a:xfrm>
            <a:off x="0" y="6381750"/>
            <a:ext cx="2590800" cy="287338"/>
          </a:xfrm>
          <a:prstGeom prst="rect">
            <a:avLst/>
          </a:prstGeom>
        </p:spPr>
        <p:txBody>
          <a:bodyPr/>
          <a:lstStyle/>
          <a:p>
            <a:pPr>
              <a:defRPr/>
            </a:pPr>
            <a:fld id="{E3EC1C46-83E2-4F61-A884-FE6A7E38B907}" type="slidenum">
              <a:rPr lang="pl-PL" smtClean="0"/>
              <a:pPr>
                <a:defRPr/>
              </a:pPr>
              <a:t>37</a:t>
            </a:fld>
            <a:r>
              <a:rPr lang="pl-PL" dirty="0"/>
              <a:t>/112</a:t>
            </a:r>
          </a:p>
        </p:txBody>
      </p:sp>
      <p:sp>
        <p:nvSpPr>
          <p:cNvPr id="6" name="Prostokąt 5"/>
          <p:cNvSpPr/>
          <p:nvPr/>
        </p:nvSpPr>
        <p:spPr>
          <a:xfrm>
            <a:off x="467544" y="1074509"/>
            <a:ext cx="8208912" cy="4708981"/>
          </a:xfrm>
          <a:prstGeom prst="rect">
            <a:avLst/>
          </a:prstGeom>
        </p:spPr>
        <p:txBody>
          <a:bodyPr wrap="square">
            <a:spAutoFit/>
          </a:bodyPr>
          <a:lstStyle/>
          <a:p>
            <a:r>
              <a:rPr lang="pl-PL" sz="2000" b="1" dirty="0">
                <a:solidFill>
                  <a:srgbClr val="00B050"/>
                </a:solidFill>
                <a:latin typeface="+mn-lt"/>
              </a:rPr>
              <a:t>Podstawa podziału:</a:t>
            </a:r>
          </a:p>
          <a:p>
            <a:pPr marL="457200" indent="-457200">
              <a:buFont typeface="+mj-lt"/>
              <a:buAutoNum type="arabicPeriod"/>
            </a:pPr>
            <a:r>
              <a:rPr lang="pl-PL" sz="2000" b="1" dirty="0">
                <a:solidFill>
                  <a:srgbClr val="00B050"/>
                </a:solidFill>
                <a:latin typeface="+mn-lt"/>
              </a:rPr>
              <a:t>Wartość opałowa w stanie roboczym</a:t>
            </a:r>
          </a:p>
          <a:p>
            <a:pPr marL="457200" indent="-457200">
              <a:buFont typeface="+mj-lt"/>
              <a:buAutoNum type="arabicPeriod"/>
            </a:pPr>
            <a:r>
              <a:rPr lang="pl-PL" sz="2000" b="1" dirty="0">
                <a:solidFill>
                  <a:srgbClr val="00B050"/>
                </a:solidFill>
                <a:latin typeface="+mn-lt"/>
              </a:rPr>
              <a:t>Zawartość popiołu w węglu w stanie roboczym</a:t>
            </a:r>
          </a:p>
          <a:p>
            <a:pPr marL="457200" indent="-457200">
              <a:buFont typeface="+mj-lt"/>
              <a:buAutoNum type="arabicPeriod"/>
            </a:pPr>
            <a:r>
              <a:rPr lang="pl-PL" sz="2000" b="1" dirty="0">
                <a:solidFill>
                  <a:srgbClr val="00B050"/>
                </a:solidFill>
                <a:latin typeface="+mn-lt"/>
              </a:rPr>
              <a:t>Zawartość siarki w węglu w stanie roboczym</a:t>
            </a:r>
          </a:p>
          <a:p>
            <a:r>
              <a:rPr lang="pl-PL" sz="2000" b="1" dirty="0">
                <a:latin typeface="+mn-lt"/>
              </a:rPr>
              <a:t> </a:t>
            </a:r>
          </a:p>
          <a:p>
            <a:r>
              <a:rPr lang="pl-PL" sz="2000" b="1" dirty="0">
                <a:solidFill>
                  <a:srgbClr val="002776"/>
                </a:solidFill>
                <a:latin typeface="+mn-lt"/>
              </a:rPr>
              <a:t>Klasę oznacza się za pomocą 3-członowego symbolu, np.:</a:t>
            </a:r>
          </a:p>
          <a:p>
            <a:endParaRPr lang="pl-PL" sz="2000" b="1" dirty="0">
              <a:latin typeface="+mn-lt"/>
            </a:endParaRPr>
          </a:p>
          <a:p>
            <a:r>
              <a:rPr lang="pl-PL" sz="2000" b="1" dirty="0">
                <a:solidFill>
                  <a:srgbClr val="C00000"/>
                </a:solidFill>
                <a:latin typeface="+mn-lt"/>
              </a:rPr>
              <a:t>Klasa 28-07-06 </a:t>
            </a:r>
            <a:r>
              <a:rPr lang="pl-PL" sz="2000" b="1" dirty="0">
                <a:solidFill>
                  <a:srgbClr val="002776"/>
                </a:solidFill>
                <a:latin typeface="+mn-lt"/>
              </a:rPr>
              <a:t>oznacza węgiel o wartości opałowej </a:t>
            </a:r>
            <a:br>
              <a:rPr lang="pl-PL" sz="2000" b="1" dirty="0">
                <a:solidFill>
                  <a:srgbClr val="002776"/>
                </a:solidFill>
                <a:latin typeface="+mn-lt"/>
              </a:rPr>
            </a:br>
            <a:r>
              <a:rPr lang="pl-PL" sz="2000" b="1" dirty="0">
                <a:solidFill>
                  <a:srgbClr val="002776"/>
                </a:solidFill>
                <a:latin typeface="+mn-lt"/>
              </a:rPr>
              <a:t>co najmniej 28 MJ/kg, zawartości popiołu najwyżej </a:t>
            </a:r>
            <a:br>
              <a:rPr lang="pl-PL" sz="2000" b="1" dirty="0">
                <a:solidFill>
                  <a:srgbClr val="002776"/>
                </a:solidFill>
                <a:latin typeface="+mn-lt"/>
              </a:rPr>
            </a:br>
            <a:r>
              <a:rPr lang="pl-PL" sz="2000" b="1" dirty="0">
                <a:solidFill>
                  <a:srgbClr val="002776"/>
                </a:solidFill>
                <a:latin typeface="+mn-lt"/>
              </a:rPr>
              <a:t>7% i zawartości siarki najwyżej 0,6%</a:t>
            </a:r>
          </a:p>
          <a:p>
            <a:endParaRPr lang="pl-PL" sz="2000" b="1" dirty="0">
              <a:latin typeface="+mn-lt"/>
            </a:endParaRPr>
          </a:p>
          <a:p>
            <a:r>
              <a:rPr lang="pl-PL" sz="2000" b="1" dirty="0">
                <a:solidFill>
                  <a:srgbClr val="C00000"/>
                </a:solidFill>
                <a:latin typeface="+mn-lt"/>
              </a:rPr>
              <a:t>Klasa 19-14-11 </a:t>
            </a:r>
            <a:r>
              <a:rPr lang="pl-PL" sz="2000" b="1" dirty="0">
                <a:solidFill>
                  <a:srgbClr val="002776"/>
                </a:solidFill>
                <a:latin typeface="+mn-lt"/>
              </a:rPr>
              <a:t>oznacza węgiel o wartości opałowej co najmniej 19 MJ/kg, zawartości popiołu najwyżej 14% </a:t>
            </a:r>
            <a:br>
              <a:rPr lang="pl-PL" sz="2000" b="1" dirty="0">
                <a:solidFill>
                  <a:srgbClr val="002776"/>
                </a:solidFill>
                <a:latin typeface="+mn-lt"/>
              </a:rPr>
            </a:br>
            <a:r>
              <a:rPr lang="pl-PL" sz="2000" b="1" dirty="0">
                <a:solidFill>
                  <a:srgbClr val="002776"/>
                </a:solidFill>
                <a:latin typeface="+mn-lt"/>
              </a:rPr>
              <a:t>i zawartości siarki najwyżej 1,1%</a:t>
            </a:r>
          </a:p>
        </p:txBody>
      </p:sp>
    </p:spTree>
    <p:extLst>
      <p:ext uri="{BB962C8B-B14F-4D97-AF65-F5344CB8AC3E}">
        <p14:creationId xmlns:p14="http://schemas.microsoft.com/office/powerpoint/2010/main" val="25306698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2000" dirty="0"/>
              <a:t>Parametry opisujące jakość paliw stałych</a:t>
            </a:r>
          </a:p>
        </p:txBody>
      </p:sp>
      <p:sp>
        <p:nvSpPr>
          <p:cNvPr id="5" name="Prostokąt 4"/>
          <p:cNvSpPr/>
          <p:nvPr/>
        </p:nvSpPr>
        <p:spPr>
          <a:xfrm>
            <a:off x="1763688" y="2551833"/>
            <a:ext cx="6552955" cy="2585323"/>
          </a:xfrm>
          <a:prstGeom prst="rect">
            <a:avLst/>
          </a:prstGeom>
        </p:spPr>
        <p:txBody>
          <a:bodyPr wrap="square">
            <a:spAutoFit/>
          </a:bodyPr>
          <a:lstStyle/>
          <a:p>
            <a:pPr algn="just"/>
            <a:r>
              <a:rPr lang="pl-PL" b="1" dirty="0">
                <a:solidFill>
                  <a:srgbClr val="002776"/>
                </a:solidFill>
              </a:rPr>
              <a:t>Wartość opałowa (kaloryczność) </a:t>
            </a:r>
            <a:r>
              <a:rPr lang="pl-PL" b="1" dirty="0">
                <a:solidFill>
                  <a:srgbClr val="C00000"/>
                </a:solidFill>
              </a:rPr>
              <a:t>(często mylona z ciepłem spalania, które ma zawsze wyższą wartość) </a:t>
            </a:r>
            <a:r>
              <a:rPr lang="pl-PL" dirty="0">
                <a:solidFill>
                  <a:srgbClr val="002776"/>
                </a:solidFill>
              </a:rPr>
              <a:t>- ciepło spalania, pomniejszone o ciepło parowania wody, wydzielonej podczas spalania paliwa i powstałej z wodoru zawartego w paliwie. Jednostką wartości opałowej jest 1kJ/kg (kilodżul/kilogram). Wielkość wartości opałowej zależy przede wszystkim od zawartości w węglu wilgoci i popiołu, w mniejszym stopniu od typu węgla. Kwalifikowane paliwa węglowe powinny wykazywać wartość opałową w stanie roboczym co najmniej 24 000 </a:t>
            </a:r>
            <a:r>
              <a:rPr lang="pl-PL" dirty="0" err="1">
                <a:solidFill>
                  <a:srgbClr val="002776"/>
                </a:solidFill>
              </a:rPr>
              <a:t>kJ</a:t>
            </a:r>
            <a:r>
              <a:rPr lang="pl-PL" dirty="0">
                <a:solidFill>
                  <a:srgbClr val="002776"/>
                </a:solidFill>
              </a:rPr>
              <a:t>/kg.</a:t>
            </a:r>
          </a:p>
        </p:txBody>
      </p:sp>
      <p:sp>
        <p:nvSpPr>
          <p:cNvPr id="7" name="Prostokąt 6"/>
          <p:cNvSpPr/>
          <p:nvPr/>
        </p:nvSpPr>
        <p:spPr>
          <a:xfrm>
            <a:off x="1763688" y="908720"/>
            <a:ext cx="6552955" cy="1477328"/>
          </a:xfrm>
          <a:prstGeom prst="rect">
            <a:avLst/>
          </a:prstGeom>
        </p:spPr>
        <p:txBody>
          <a:bodyPr wrap="square">
            <a:spAutoFit/>
          </a:bodyPr>
          <a:lstStyle/>
          <a:p>
            <a:pPr algn="just"/>
            <a:r>
              <a:rPr lang="pl-PL" b="1" dirty="0">
                <a:solidFill>
                  <a:srgbClr val="002776"/>
                </a:solidFill>
              </a:rPr>
              <a:t>Ciepło spalania</a:t>
            </a:r>
            <a:r>
              <a:rPr lang="pl-PL" dirty="0">
                <a:solidFill>
                  <a:srgbClr val="002776"/>
                </a:solidFill>
              </a:rPr>
              <a:t>, to całkowita energia uwolniona ze spalenia węgla, wliczając w to energię która została zużyta na odparowanie pary wodnej pochodzącej z wilgoci w paliwie) jest miarą ilości zawartej w węglu energii chemicznej, możliwej do przekształcenia w ciepło w procesie spalania.</a:t>
            </a:r>
          </a:p>
        </p:txBody>
      </p:sp>
      <p:sp>
        <p:nvSpPr>
          <p:cNvPr id="12" name="Prostokąt zaokrąglony 11"/>
          <p:cNvSpPr/>
          <p:nvPr/>
        </p:nvSpPr>
        <p:spPr>
          <a:xfrm>
            <a:off x="513968" y="1052736"/>
            <a:ext cx="1156164" cy="107306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r>
              <a:rPr lang="pl-PL" sz="2800" b="1" dirty="0" err="1">
                <a:solidFill>
                  <a:srgbClr val="002776"/>
                </a:solidFill>
                <a:latin typeface="Arial" panose="020B0604020202020204" pitchFamily="34" charset="0"/>
                <a:cs typeface="Arial" panose="020B0604020202020204" pitchFamily="34" charset="0"/>
              </a:rPr>
              <a:t>Q</a:t>
            </a:r>
            <a:r>
              <a:rPr lang="pl-PL" sz="2800" b="1" baseline="-25000" dirty="0" err="1">
                <a:solidFill>
                  <a:srgbClr val="002776"/>
                </a:solidFill>
                <a:latin typeface="Arial" panose="020B0604020202020204" pitchFamily="34" charset="0"/>
                <a:cs typeface="Arial" panose="020B0604020202020204" pitchFamily="34" charset="0"/>
              </a:rPr>
              <a:t>s</a:t>
            </a:r>
            <a:r>
              <a:rPr lang="pl-PL" sz="2800" b="1" baseline="30000" dirty="0" err="1">
                <a:solidFill>
                  <a:srgbClr val="002776"/>
                </a:solidFill>
                <a:latin typeface="Arial" panose="020B0604020202020204" pitchFamily="34" charset="0"/>
                <a:cs typeface="Arial" panose="020B0604020202020204" pitchFamily="34" charset="0"/>
              </a:rPr>
              <a:t>a</a:t>
            </a:r>
            <a:r>
              <a:rPr lang="pl-PL" sz="1600" b="1" dirty="0">
                <a:solidFill>
                  <a:srgbClr val="002776"/>
                </a:solidFill>
                <a:latin typeface="Arial" panose="020B0604020202020204" pitchFamily="34" charset="0"/>
                <a:cs typeface="Arial" panose="020B0604020202020204" pitchFamily="34" charset="0"/>
              </a:rPr>
              <a:t> </a:t>
            </a:r>
          </a:p>
        </p:txBody>
      </p:sp>
      <p:sp>
        <p:nvSpPr>
          <p:cNvPr id="14" name="Prostokąt zaokrąglony 13"/>
          <p:cNvSpPr/>
          <p:nvPr/>
        </p:nvSpPr>
        <p:spPr>
          <a:xfrm>
            <a:off x="479220" y="2695940"/>
            <a:ext cx="1156164" cy="107306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r>
              <a:rPr lang="pl-PL" sz="2800" b="1" dirty="0" err="1">
                <a:solidFill>
                  <a:srgbClr val="002776"/>
                </a:solidFill>
                <a:latin typeface="Arial" panose="020B0604020202020204" pitchFamily="34" charset="0"/>
                <a:cs typeface="Arial" panose="020B0604020202020204" pitchFamily="34" charset="0"/>
              </a:rPr>
              <a:t>Q</a:t>
            </a:r>
            <a:r>
              <a:rPr lang="pl-PL" sz="2800" b="1" baseline="-25000" dirty="0" err="1">
                <a:solidFill>
                  <a:srgbClr val="002776"/>
                </a:solidFill>
                <a:latin typeface="Arial" panose="020B0604020202020204" pitchFamily="34" charset="0"/>
                <a:cs typeface="Arial" panose="020B0604020202020204" pitchFamily="34" charset="0"/>
              </a:rPr>
              <a:t>i</a:t>
            </a:r>
            <a:r>
              <a:rPr lang="pl-PL" sz="2800" b="1" baseline="30000" dirty="0" err="1">
                <a:solidFill>
                  <a:srgbClr val="002776"/>
                </a:solidFill>
                <a:latin typeface="Arial" panose="020B0604020202020204" pitchFamily="34" charset="0"/>
                <a:cs typeface="Arial" panose="020B0604020202020204" pitchFamily="34" charset="0"/>
              </a:rPr>
              <a:t>r</a:t>
            </a:r>
            <a:r>
              <a:rPr lang="pl-PL" sz="1600" b="1" dirty="0">
                <a:solidFill>
                  <a:srgbClr val="002776"/>
                </a:solidFill>
                <a:latin typeface="Arial" panose="020B0604020202020204" pitchFamily="34" charset="0"/>
                <a:cs typeface="Arial" panose="020B0604020202020204" pitchFamily="34" charset="0"/>
              </a:rPr>
              <a:t> </a:t>
            </a:r>
          </a:p>
        </p:txBody>
      </p:sp>
      <p:sp>
        <p:nvSpPr>
          <p:cNvPr id="15" name="Prostokąt 14"/>
          <p:cNvSpPr/>
          <p:nvPr/>
        </p:nvSpPr>
        <p:spPr>
          <a:xfrm>
            <a:off x="471698" y="5189367"/>
            <a:ext cx="7802675" cy="923330"/>
          </a:xfrm>
          <a:prstGeom prst="rect">
            <a:avLst/>
          </a:prstGeom>
        </p:spPr>
        <p:txBody>
          <a:bodyPr wrap="square">
            <a:spAutoFit/>
          </a:bodyPr>
          <a:lstStyle/>
          <a:p>
            <a:r>
              <a:rPr lang="pl-PL" b="1" dirty="0">
                <a:solidFill>
                  <a:srgbClr val="002776"/>
                </a:solidFill>
              </a:rPr>
              <a:t>Uziarnienie</a:t>
            </a:r>
            <a:r>
              <a:rPr lang="pl-PL" dirty="0">
                <a:solidFill>
                  <a:srgbClr val="002776"/>
                </a:solidFill>
              </a:rPr>
              <a:t> (wymiar ziarna) - przekłada się na to z jakim sortymentem węgla mamy do czynienia. Najdrobniejszym uziarnieniem charakteryzują się miały, flotokoncentraty i muły węglowe. </a:t>
            </a:r>
          </a:p>
        </p:txBody>
      </p:sp>
    </p:spTree>
    <p:extLst>
      <p:ext uri="{BB962C8B-B14F-4D97-AF65-F5344CB8AC3E}">
        <p14:creationId xmlns:p14="http://schemas.microsoft.com/office/powerpoint/2010/main" val="191108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2000" dirty="0"/>
              <a:t>Parametry opisujące jakość paliw stałych</a:t>
            </a:r>
          </a:p>
        </p:txBody>
      </p:sp>
      <p:sp>
        <p:nvSpPr>
          <p:cNvPr id="11" name="Prostokąt 10"/>
          <p:cNvSpPr/>
          <p:nvPr/>
        </p:nvSpPr>
        <p:spPr>
          <a:xfrm>
            <a:off x="1979712" y="1186677"/>
            <a:ext cx="6552728" cy="1200329"/>
          </a:xfrm>
          <a:prstGeom prst="rect">
            <a:avLst/>
          </a:prstGeom>
        </p:spPr>
        <p:txBody>
          <a:bodyPr wrap="square">
            <a:spAutoFit/>
          </a:bodyPr>
          <a:lstStyle/>
          <a:p>
            <a:pPr algn="just"/>
            <a:r>
              <a:rPr lang="pl-PL" b="1" dirty="0">
                <a:solidFill>
                  <a:srgbClr val="002776"/>
                </a:solidFill>
              </a:rPr>
              <a:t>Zawartość siarki </a:t>
            </a:r>
            <a:r>
              <a:rPr lang="pl-PL" dirty="0">
                <a:solidFill>
                  <a:srgbClr val="002776"/>
                </a:solidFill>
              </a:rPr>
              <a:t>- zawartość tego pierwiastka w paliwie spalanym przekłada się bezpośrednio na jego emisje do atmosfery. Najwięcej siarki jest w miałach, węglu brunatnym i mułach węglowych. Im mniej siarki w węglu tym lepiej dla zdrowia ludzi i środowiska. </a:t>
            </a:r>
          </a:p>
        </p:txBody>
      </p:sp>
      <p:sp>
        <p:nvSpPr>
          <p:cNvPr id="12" name="Prostokąt zaokrąglony 11"/>
          <p:cNvSpPr/>
          <p:nvPr/>
        </p:nvSpPr>
        <p:spPr>
          <a:xfrm>
            <a:off x="683568" y="1186677"/>
            <a:ext cx="1156164" cy="107306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r>
              <a:rPr lang="pl-PL" sz="2800" b="1" dirty="0" err="1">
                <a:solidFill>
                  <a:srgbClr val="002776"/>
                </a:solidFill>
                <a:latin typeface="Arial" panose="020B0604020202020204" pitchFamily="34" charset="0"/>
                <a:cs typeface="Arial" panose="020B0604020202020204" pitchFamily="34" charset="0"/>
              </a:rPr>
              <a:t>S</a:t>
            </a:r>
            <a:r>
              <a:rPr lang="pl-PL" sz="2800" b="1" baseline="-25000" dirty="0" err="1">
                <a:solidFill>
                  <a:srgbClr val="002776"/>
                </a:solidFill>
                <a:latin typeface="Arial" panose="020B0604020202020204" pitchFamily="34" charset="0"/>
                <a:cs typeface="Arial" panose="020B0604020202020204" pitchFamily="34" charset="0"/>
              </a:rPr>
              <a:t>t</a:t>
            </a:r>
            <a:r>
              <a:rPr lang="pl-PL" sz="2800" b="1" baseline="30000" dirty="0" err="1">
                <a:solidFill>
                  <a:srgbClr val="002776"/>
                </a:solidFill>
                <a:latin typeface="Arial" panose="020B0604020202020204" pitchFamily="34" charset="0"/>
                <a:cs typeface="Arial" panose="020B0604020202020204" pitchFamily="34" charset="0"/>
              </a:rPr>
              <a:t>r</a:t>
            </a:r>
            <a:r>
              <a:rPr lang="pl-PL" sz="1600" b="1" dirty="0">
                <a:latin typeface="Arial" panose="020B0604020202020204" pitchFamily="34" charset="0"/>
                <a:cs typeface="Arial" panose="020B0604020202020204" pitchFamily="34" charset="0"/>
              </a:rPr>
              <a:t> </a:t>
            </a:r>
          </a:p>
        </p:txBody>
      </p:sp>
      <p:sp>
        <p:nvSpPr>
          <p:cNvPr id="14" name="Prostokąt zaokrąglony 13"/>
          <p:cNvSpPr/>
          <p:nvPr/>
        </p:nvSpPr>
        <p:spPr>
          <a:xfrm>
            <a:off x="684466" y="2726842"/>
            <a:ext cx="1156164" cy="107306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r>
              <a:rPr lang="pl-PL" sz="2800" b="1" dirty="0">
                <a:solidFill>
                  <a:srgbClr val="002776"/>
                </a:solidFill>
                <a:latin typeface="Arial" panose="020B0604020202020204" pitchFamily="34" charset="0"/>
                <a:cs typeface="Arial" panose="020B0604020202020204" pitchFamily="34" charset="0"/>
              </a:rPr>
              <a:t>A</a:t>
            </a:r>
            <a:r>
              <a:rPr lang="pl-PL" sz="2800" b="1" baseline="30000" dirty="0">
                <a:solidFill>
                  <a:srgbClr val="002776"/>
                </a:solidFill>
                <a:latin typeface="Arial" panose="020B0604020202020204" pitchFamily="34" charset="0"/>
                <a:cs typeface="Arial" panose="020B0604020202020204" pitchFamily="34" charset="0"/>
              </a:rPr>
              <a:t>r</a:t>
            </a:r>
            <a:r>
              <a:rPr lang="pl-PL" sz="1600" b="1" dirty="0">
                <a:solidFill>
                  <a:srgbClr val="002776"/>
                </a:solidFill>
                <a:latin typeface="Arial" panose="020B0604020202020204" pitchFamily="34" charset="0"/>
                <a:cs typeface="Arial" panose="020B0604020202020204" pitchFamily="34" charset="0"/>
              </a:rPr>
              <a:t> </a:t>
            </a:r>
          </a:p>
        </p:txBody>
      </p:sp>
      <p:sp>
        <p:nvSpPr>
          <p:cNvPr id="9" name="Prostokąt 8"/>
          <p:cNvSpPr/>
          <p:nvPr/>
        </p:nvSpPr>
        <p:spPr>
          <a:xfrm>
            <a:off x="1987436" y="2636912"/>
            <a:ext cx="6552728" cy="1754326"/>
          </a:xfrm>
          <a:prstGeom prst="rect">
            <a:avLst/>
          </a:prstGeom>
        </p:spPr>
        <p:txBody>
          <a:bodyPr wrap="square">
            <a:spAutoFit/>
          </a:bodyPr>
          <a:lstStyle/>
          <a:p>
            <a:pPr algn="just"/>
            <a:r>
              <a:rPr lang="pl-PL" b="1" dirty="0">
                <a:solidFill>
                  <a:srgbClr val="002776"/>
                </a:solidFill>
              </a:rPr>
              <a:t>Zawartość popiołu </a:t>
            </a:r>
            <a:r>
              <a:rPr lang="pl-PL" dirty="0">
                <a:solidFill>
                  <a:srgbClr val="002776"/>
                </a:solidFill>
              </a:rPr>
              <a:t>– (balast) ilość substancji mineralnej (nie palnej) w paliwie. Im więcej popiołu tym z gorszym jakościowo paliwem mamy do czynienia. Dodatkowo substancja mineralna zawiera w sobie szkodliwe metale ciężkie, związki siarki i inne substancje, które odpowiadają za zanieczyszczenie środowiska </a:t>
            </a:r>
            <a:br>
              <a:rPr lang="pl-PL" dirty="0">
                <a:solidFill>
                  <a:srgbClr val="002776"/>
                </a:solidFill>
              </a:rPr>
            </a:br>
            <a:r>
              <a:rPr lang="pl-PL" dirty="0">
                <a:solidFill>
                  <a:srgbClr val="002776"/>
                </a:solidFill>
              </a:rPr>
              <a:t>i zagrożenie dla zdrowia ludzkiego.</a:t>
            </a:r>
          </a:p>
        </p:txBody>
      </p:sp>
      <p:sp>
        <p:nvSpPr>
          <p:cNvPr id="10" name="Prostokąt 9"/>
          <p:cNvSpPr/>
          <p:nvPr/>
        </p:nvSpPr>
        <p:spPr>
          <a:xfrm>
            <a:off x="1979712" y="4456521"/>
            <a:ext cx="6552728" cy="1477328"/>
          </a:xfrm>
          <a:prstGeom prst="rect">
            <a:avLst/>
          </a:prstGeom>
        </p:spPr>
        <p:txBody>
          <a:bodyPr wrap="square">
            <a:spAutoFit/>
          </a:bodyPr>
          <a:lstStyle/>
          <a:p>
            <a:pPr algn="just"/>
            <a:r>
              <a:rPr lang="pl-PL" b="1" dirty="0">
                <a:solidFill>
                  <a:srgbClr val="002776"/>
                </a:solidFill>
              </a:rPr>
              <a:t>Zawartość wilgoci </a:t>
            </a:r>
            <a:r>
              <a:rPr lang="pl-PL" dirty="0">
                <a:solidFill>
                  <a:srgbClr val="002776"/>
                </a:solidFill>
              </a:rPr>
              <a:t>– (balast) ilość wody znajdującej się </a:t>
            </a:r>
            <a:br>
              <a:rPr lang="pl-PL" dirty="0">
                <a:solidFill>
                  <a:srgbClr val="002776"/>
                </a:solidFill>
              </a:rPr>
            </a:br>
            <a:r>
              <a:rPr lang="pl-PL" dirty="0">
                <a:solidFill>
                  <a:srgbClr val="002776"/>
                </a:solidFill>
              </a:rPr>
              <a:t>w spalanym paliwie.  Duża zawartość wilgoci skutkuje tym, </a:t>
            </a:r>
            <a:br>
              <a:rPr lang="pl-PL" dirty="0">
                <a:solidFill>
                  <a:srgbClr val="002776"/>
                </a:solidFill>
              </a:rPr>
            </a:br>
            <a:r>
              <a:rPr lang="pl-PL" dirty="0">
                <a:solidFill>
                  <a:srgbClr val="002776"/>
                </a:solidFill>
              </a:rPr>
              <a:t>że energia pochodząca ze spalania paliwa w pierwszej kolejności zostaje zużyta na usunięcie tej wilgoci z paliwa. Stąd im mniej wilgoci w paliwie tym więcej energii cieplej z niego pozyskamy.</a:t>
            </a:r>
          </a:p>
        </p:txBody>
      </p:sp>
      <p:sp>
        <p:nvSpPr>
          <p:cNvPr id="15" name="Prostokąt zaokrąglony 14"/>
          <p:cNvSpPr/>
          <p:nvPr/>
        </p:nvSpPr>
        <p:spPr>
          <a:xfrm>
            <a:off x="692049" y="4556858"/>
            <a:ext cx="1156164" cy="107306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r>
              <a:rPr lang="pl-PL" sz="2800" b="1" dirty="0" err="1">
                <a:solidFill>
                  <a:srgbClr val="002776"/>
                </a:solidFill>
                <a:latin typeface="Arial" panose="020B0604020202020204" pitchFamily="34" charset="0"/>
                <a:cs typeface="Arial" panose="020B0604020202020204" pitchFamily="34" charset="0"/>
              </a:rPr>
              <a:t>W</a:t>
            </a:r>
            <a:r>
              <a:rPr lang="pl-PL" sz="2800" b="1" baseline="-25000" dirty="0" err="1">
                <a:solidFill>
                  <a:srgbClr val="002776"/>
                </a:solidFill>
                <a:latin typeface="Arial" panose="020B0604020202020204" pitchFamily="34" charset="0"/>
                <a:cs typeface="Arial" panose="020B0604020202020204" pitchFamily="34" charset="0"/>
              </a:rPr>
              <a:t>t</a:t>
            </a:r>
            <a:r>
              <a:rPr lang="pl-PL" sz="2800" b="1" baseline="30000" dirty="0" err="1">
                <a:solidFill>
                  <a:srgbClr val="002776"/>
                </a:solidFill>
                <a:latin typeface="Arial" panose="020B0604020202020204" pitchFamily="34" charset="0"/>
                <a:cs typeface="Arial" panose="020B0604020202020204" pitchFamily="34" charset="0"/>
              </a:rPr>
              <a:t>r</a:t>
            </a:r>
            <a:r>
              <a:rPr lang="pl-PL" sz="1600" b="1" dirty="0">
                <a:solidFill>
                  <a:srgbClr val="002776"/>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59163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Postępowanie - schemat</a:t>
            </a:r>
            <a:endParaRPr lang="pl-PL" dirty="0"/>
          </a:p>
        </p:txBody>
      </p:sp>
      <p:graphicFrame>
        <p:nvGraphicFramePr>
          <p:cNvPr id="4" name="Diagram 3"/>
          <p:cNvGraphicFramePr/>
          <p:nvPr/>
        </p:nvGraphicFramePr>
        <p:xfrm>
          <a:off x="971600" y="1196752"/>
          <a:ext cx="7848872" cy="4552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upa 4">
            <a:extLst>
              <a:ext uri="{FF2B5EF4-FFF2-40B4-BE49-F238E27FC236}">
                <a16:creationId xmlns:a16="http://schemas.microsoft.com/office/drawing/2014/main" xmlns="" id="{0079CBB5-A8B0-42BD-8F57-75802F28EB12}"/>
              </a:ext>
            </a:extLst>
          </p:cNvPr>
          <p:cNvGrpSpPr/>
          <p:nvPr/>
        </p:nvGrpSpPr>
        <p:grpSpPr>
          <a:xfrm>
            <a:off x="899592" y="2780928"/>
            <a:ext cx="1584175" cy="1440160"/>
            <a:chOff x="3476129" y="918147"/>
            <a:chExt cx="2371349" cy="2469006"/>
          </a:xfrm>
          <a:solidFill>
            <a:srgbClr val="CE7E08"/>
          </a:solidFill>
        </p:grpSpPr>
        <p:sp>
          <p:nvSpPr>
            <p:cNvPr id="6" name="Prostokąt: zaokrąglone rogi 5">
              <a:extLst>
                <a:ext uri="{FF2B5EF4-FFF2-40B4-BE49-F238E27FC236}">
                  <a16:creationId xmlns:a16="http://schemas.microsoft.com/office/drawing/2014/main" xmlns="" id="{ECC98864-F247-4F13-B3AC-8701969926D4}"/>
                </a:ext>
              </a:extLst>
            </p:cNvPr>
            <p:cNvSpPr/>
            <p:nvPr/>
          </p:nvSpPr>
          <p:spPr>
            <a:xfrm>
              <a:off x="3476129" y="918147"/>
              <a:ext cx="2371349" cy="2469006"/>
            </a:xfrm>
            <a:prstGeom prst="roundRect">
              <a:avLst/>
            </a:prstGeom>
            <a:grp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pl-PL"/>
            </a:p>
          </p:txBody>
        </p:sp>
        <p:sp>
          <p:nvSpPr>
            <p:cNvPr id="7" name="Prostokąt: zaokrąglone rogi 4">
              <a:extLst>
                <a:ext uri="{FF2B5EF4-FFF2-40B4-BE49-F238E27FC236}">
                  <a16:creationId xmlns:a16="http://schemas.microsoft.com/office/drawing/2014/main" xmlns="" id="{6797B680-3F08-4603-89D3-7DD69C73B876}"/>
                </a:ext>
              </a:extLst>
            </p:cNvPr>
            <p:cNvSpPr txBox="1"/>
            <p:nvPr/>
          </p:nvSpPr>
          <p:spPr>
            <a:xfrm>
              <a:off x="3632956" y="1344081"/>
              <a:ext cx="2057696" cy="161714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pl-PL" sz="1400" b="1" kern="1200" dirty="0"/>
                <a:t>Lokalizacja miejsca kontroli</a:t>
              </a:r>
            </a:p>
          </p:txBody>
        </p:sp>
      </p:grpSp>
    </p:spTree>
    <p:extLst>
      <p:ext uri="{BB962C8B-B14F-4D97-AF65-F5344CB8AC3E}">
        <p14:creationId xmlns:p14="http://schemas.microsoft.com/office/powerpoint/2010/main" val="31830129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2000" dirty="0"/>
              <a:t>Przedstawianie wyników badań</a:t>
            </a:r>
          </a:p>
        </p:txBody>
      </p:sp>
      <p:sp>
        <p:nvSpPr>
          <p:cNvPr id="4" name="Rectangle 3"/>
          <p:cNvSpPr/>
          <p:nvPr/>
        </p:nvSpPr>
        <p:spPr>
          <a:xfrm>
            <a:off x="2267744" y="1268760"/>
            <a:ext cx="6422598" cy="3066352"/>
          </a:xfrm>
          <a:prstGeom prst="rect">
            <a:avLst/>
          </a:prstGeom>
        </p:spPr>
        <p:txBody>
          <a:bodyPr wrap="square">
            <a:spAutoFit/>
          </a:bodyPr>
          <a:lstStyle/>
          <a:p>
            <a:pPr>
              <a:lnSpc>
                <a:spcPct val="107000"/>
              </a:lnSpc>
              <a:spcAft>
                <a:spcPts val="0"/>
              </a:spcAft>
            </a:pPr>
            <a:r>
              <a:rPr lang="pl-PL" b="1" dirty="0">
                <a:solidFill>
                  <a:srgbClr val="002776"/>
                </a:solidFill>
                <a:latin typeface="+mn-lt"/>
                <a:ea typeface="Calibri" panose="020F0502020204030204" pitchFamily="34" charset="0"/>
                <a:cs typeface="Times New Roman" panose="02020603050405020304" pitchFamily="18" charset="0"/>
              </a:rPr>
              <a:t>Stany:</a:t>
            </a:r>
            <a:endParaRPr lang="pl-PL" dirty="0">
              <a:solidFill>
                <a:srgbClr val="002776"/>
              </a:solidFill>
              <a:latin typeface="+mn-lt"/>
              <a:ea typeface="Calibri" panose="020F0502020204030204" pitchFamily="34" charset="0"/>
              <a:cs typeface="Times New Roman" panose="02020603050405020304" pitchFamily="18" charset="0"/>
            </a:endParaRPr>
          </a:p>
          <a:p>
            <a:pPr marL="342900" lvl="0" indent="-342900">
              <a:spcAft>
                <a:spcPts val="1200"/>
              </a:spcAft>
              <a:buFont typeface="Arial" panose="020B0604020202020204" pitchFamily="34" charset="0"/>
              <a:buChar char="•"/>
              <a:tabLst>
                <a:tab pos="457200" algn="l"/>
              </a:tabLst>
            </a:pPr>
            <a:r>
              <a:rPr lang="pl-PL" dirty="0">
                <a:solidFill>
                  <a:srgbClr val="002776"/>
                </a:solidFill>
                <a:latin typeface="+mn-lt"/>
                <a:ea typeface="Calibri" panose="020F0502020204030204" pitchFamily="34" charset="0"/>
                <a:cs typeface="Times New Roman" panose="02020603050405020304" pitchFamily="18" charset="0"/>
              </a:rPr>
              <a:t>(a)- stan analityczny lub powietrzno-suchy, gdy wilgoć w węglu jest  w równowadze z wilgocią otoczenia</a:t>
            </a:r>
          </a:p>
          <a:p>
            <a:pPr marL="342900" lvl="0" indent="-342900">
              <a:spcAft>
                <a:spcPts val="1200"/>
              </a:spcAft>
              <a:buFont typeface="Arial" panose="020B0604020202020204" pitchFamily="34" charset="0"/>
              <a:buChar char="•"/>
              <a:tabLst>
                <a:tab pos="457200" algn="l"/>
              </a:tabLst>
            </a:pPr>
            <a:r>
              <a:rPr lang="pl-PL" dirty="0">
                <a:solidFill>
                  <a:srgbClr val="002776"/>
                </a:solidFill>
                <a:latin typeface="+mn-lt"/>
                <a:ea typeface="Calibri" panose="020F0502020204030204" pitchFamily="34" charset="0"/>
                <a:cs typeface="Times New Roman" panose="02020603050405020304" pitchFamily="18" charset="0"/>
              </a:rPr>
              <a:t>(d)- stan suchy, po suszeniu przez dwie ponad godziny w temperaturze 105 – 110˚C</a:t>
            </a:r>
          </a:p>
          <a:p>
            <a:pPr marL="342900" lvl="0" indent="-342900">
              <a:spcAft>
                <a:spcPts val="1200"/>
              </a:spcAft>
              <a:buFont typeface="Arial" panose="020B0604020202020204" pitchFamily="34" charset="0"/>
              <a:buChar char="•"/>
              <a:tabLst>
                <a:tab pos="457200" algn="l"/>
              </a:tabLst>
            </a:pPr>
            <a:r>
              <a:rPr lang="pl-PL" dirty="0">
                <a:solidFill>
                  <a:srgbClr val="002776"/>
                </a:solidFill>
                <a:latin typeface="+mn-lt"/>
                <a:ea typeface="Calibri" panose="020F0502020204030204" pitchFamily="34" charset="0"/>
                <a:cs typeface="Times New Roman" panose="02020603050405020304" pitchFamily="18" charset="0"/>
              </a:rPr>
              <a:t>(daf)- stan suchy i bezpopiołowy</a:t>
            </a:r>
          </a:p>
          <a:p>
            <a:pPr marL="342900" lvl="0" indent="-342900">
              <a:spcAft>
                <a:spcPts val="1200"/>
              </a:spcAft>
              <a:buFont typeface="Arial" panose="020B0604020202020204" pitchFamily="34" charset="0"/>
              <a:buChar char="•"/>
              <a:tabLst>
                <a:tab pos="457200" algn="l"/>
              </a:tabLst>
            </a:pPr>
            <a:r>
              <a:rPr lang="pl-PL" b="1" u="sng" dirty="0">
                <a:solidFill>
                  <a:srgbClr val="002776"/>
                </a:solidFill>
                <a:latin typeface="+mn-lt"/>
                <a:ea typeface="Calibri" panose="020F0502020204030204" pitchFamily="34" charset="0"/>
                <a:cs typeface="Times New Roman" panose="02020603050405020304" pitchFamily="18" charset="0"/>
              </a:rPr>
              <a:t>(r)- stan roboczy, w którym paliwa jest użytkowane</a:t>
            </a:r>
            <a:endParaRPr lang="pl-PL" dirty="0">
              <a:solidFill>
                <a:srgbClr val="002776"/>
              </a:solidFill>
              <a:effectLst/>
              <a:latin typeface="+mn-lt"/>
              <a:ea typeface="Calibri" panose="020F0502020204030204" pitchFamily="34" charset="0"/>
              <a:cs typeface="Times New Roman" panose="02020603050405020304" pitchFamily="18" charset="0"/>
            </a:endParaRPr>
          </a:p>
        </p:txBody>
      </p:sp>
      <p:sp>
        <p:nvSpPr>
          <p:cNvPr id="5" name="Rectangle 5"/>
          <p:cNvSpPr/>
          <p:nvPr/>
        </p:nvSpPr>
        <p:spPr>
          <a:xfrm>
            <a:off x="755576" y="4509120"/>
            <a:ext cx="7934766" cy="1323439"/>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ctr"/>
            <a:r>
              <a:rPr lang="pl-PL" sz="2000" b="1" dirty="0">
                <a:solidFill>
                  <a:schemeClr val="bg1"/>
                </a:solidFill>
                <a:ea typeface="Calibri" panose="020F0502020204030204" pitchFamily="34" charset="0"/>
              </a:rPr>
              <a:t>Stan roboczy, jest najbardziej istotny </a:t>
            </a:r>
            <a:br>
              <a:rPr lang="pl-PL" sz="2000" b="1" dirty="0">
                <a:solidFill>
                  <a:schemeClr val="bg1"/>
                </a:solidFill>
                <a:ea typeface="Calibri" panose="020F0502020204030204" pitchFamily="34" charset="0"/>
              </a:rPr>
            </a:br>
            <a:r>
              <a:rPr lang="pl-PL" sz="2000" b="1" dirty="0">
                <a:solidFill>
                  <a:schemeClr val="bg1"/>
                </a:solidFill>
                <a:ea typeface="Calibri" panose="020F0502020204030204" pitchFamily="34" charset="0"/>
              </a:rPr>
              <a:t>z perspektywy uchwały antysmogowej, </a:t>
            </a:r>
            <a:br>
              <a:rPr lang="pl-PL" sz="2000" b="1" dirty="0">
                <a:solidFill>
                  <a:schemeClr val="bg1"/>
                </a:solidFill>
                <a:ea typeface="Calibri" panose="020F0502020204030204" pitchFamily="34" charset="0"/>
              </a:rPr>
            </a:br>
            <a:r>
              <a:rPr lang="pl-PL" sz="2000" b="1" dirty="0">
                <a:solidFill>
                  <a:schemeClr val="bg1"/>
                </a:solidFill>
                <a:ea typeface="Calibri" panose="020F0502020204030204" pitchFamily="34" charset="0"/>
              </a:rPr>
              <a:t>gdyż jest to stan faktyczny </a:t>
            </a:r>
            <a:br>
              <a:rPr lang="pl-PL" sz="2000" b="1" dirty="0">
                <a:solidFill>
                  <a:schemeClr val="bg1"/>
                </a:solidFill>
                <a:ea typeface="Calibri" panose="020F0502020204030204" pitchFamily="34" charset="0"/>
              </a:rPr>
            </a:br>
            <a:r>
              <a:rPr lang="pl-PL" sz="2000" b="1" dirty="0">
                <a:solidFill>
                  <a:schemeClr val="bg1"/>
                </a:solidFill>
                <a:ea typeface="Calibri" panose="020F0502020204030204" pitchFamily="34" charset="0"/>
              </a:rPr>
              <a:t>w jakim paliwo jest użytkowane</a:t>
            </a:r>
            <a:endParaRPr lang="pl-PL" sz="2000" b="1" dirty="0">
              <a:solidFill>
                <a:schemeClr val="bg1"/>
              </a:solidFill>
            </a:endParaRPr>
          </a:p>
        </p:txBody>
      </p:sp>
      <p:sp>
        <p:nvSpPr>
          <p:cNvPr id="6" name="Prostokąt zaokrąglony 5"/>
          <p:cNvSpPr/>
          <p:nvPr/>
        </p:nvSpPr>
        <p:spPr>
          <a:xfrm>
            <a:off x="950379" y="1258089"/>
            <a:ext cx="1156164" cy="107306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r>
              <a:rPr lang="pl-PL" sz="2800" b="1" dirty="0" err="1">
                <a:solidFill>
                  <a:srgbClr val="002776"/>
                </a:solidFill>
                <a:latin typeface="Arial" panose="020B0604020202020204" pitchFamily="34" charset="0"/>
                <a:cs typeface="Arial" panose="020B0604020202020204" pitchFamily="34" charset="0"/>
              </a:rPr>
              <a:t>W</a:t>
            </a:r>
            <a:r>
              <a:rPr lang="pl-PL" sz="2800" b="1" baseline="-25000" dirty="0" err="1">
                <a:solidFill>
                  <a:srgbClr val="002776"/>
                </a:solidFill>
                <a:latin typeface="Arial" panose="020B0604020202020204" pitchFamily="34" charset="0"/>
                <a:cs typeface="Arial" panose="020B0604020202020204" pitchFamily="34" charset="0"/>
              </a:rPr>
              <a:t>t</a:t>
            </a:r>
            <a:r>
              <a:rPr lang="pl-PL" sz="2800" b="1" baseline="30000" dirty="0" err="1">
                <a:solidFill>
                  <a:srgbClr val="FF0000"/>
                </a:solidFill>
                <a:latin typeface="Arial" panose="020B0604020202020204" pitchFamily="34" charset="0"/>
                <a:cs typeface="Arial" panose="020B0604020202020204" pitchFamily="34" charset="0"/>
              </a:rPr>
              <a:t>r</a:t>
            </a:r>
            <a:r>
              <a:rPr lang="pl-PL" sz="1600" b="1" dirty="0">
                <a:solidFill>
                  <a:srgbClr val="002776"/>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337229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3" name="object 3"/>
          <p:cNvSpPr txBox="1">
            <a:spLocks noGrp="1"/>
          </p:cNvSpPr>
          <p:nvPr>
            <p:ph type="title"/>
          </p:nvPr>
        </p:nvSpPr>
        <p:spPr>
          <a:xfrm>
            <a:off x="445435" y="437328"/>
            <a:ext cx="8229600" cy="307777"/>
          </a:xfrm>
          <a:prstGeom prst="rect">
            <a:avLst/>
          </a:prstGeom>
        </p:spPr>
        <p:txBody>
          <a:bodyPr vert="horz" wrap="square" lIns="0" tIns="0" rIns="0" bIns="0" rtlCol="0">
            <a:spAutoFit/>
          </a:bodyPr>
          <a:lstStyle/>
          <a:p>
            <a:pPr marL="180975" marR="5080" indent="-87313">
              <a:lnSpc>
                <a:spcPct val="100000"/>
              </a:lnSpc>
            </a:pPr>
            <a:r>
              <a:rPr sz="2000" b="1" dirty="0" err="1">
                <a:solidFill>
                  <a:srgbClr val="002776"/>
                </a:solidFill>
                <a:latin typeface="+mj-lt"/>
                <a:cs typeface="+mj-cs"/>
              </a:rPr>
              <a:t>Dokumenty</a:t>
            </a:r>
            <a:r>
              <a:rPr sz="2000" b="1" dirty="0">
                <a:solidFill>
                  <a:srgbClr val="002776"/>
                </a:solidFill>
                <a:latin typeface="+mj-lt"/>
                <a:cs typeface="+mj-cs"/>
              </a:rPr>
              <a:t> </a:t>
            </a:r>
            <a:r>
              <a:rPr sz="2000" b="1" dirty="0" err="1">
                <a:solidFill>
                  <a:srgbClr val="002776"/>
                </a:solidFill>
                <a:latin typeface="+mj-lt"/>
                <a:cs typeface="+mj-cs"/>
              </a:rPr>
              <a:t>potwierdzające</a:t>
            </a:r>
            <a:r>
              <a:rPr lang="pl-PL" sz="2000" b="1" dirty="0">
                <a:solidFill>
                  <a:srgbClr val="002776"/>
                </a:solidFill>
                <a:latin typeface="+mj-lt"/>
                <a:cs typeface="+mj-cs"/>
              </a:rPr>
              <a:t> </a:t>
            </a:r>
            <a:r>
              <a:rPr sz="2000" b="1" dirty="0" err="1">
                <a:solidFill>
                  <a:srgbClr val="002776"/>
                </a:solidFill>
                <a:latin typeface="+mj-lt"/>
                <a:cs typeface="+mj-cs"/>
              </a:rPr>
              <a:t>jakość</a:t>
            </a:r>
            <a:r>
              <a:rPr sz="2000" b="1" dirty="0">
                <a:solidFill>
                  <a:srgbClr val="002776"/>
                </a:solidFill>
                <a:latin typeface="+mj-lt"/>
                <a:cs typeface="+mj-cs"/>
              </a:rPr>
              <a:t> paliwa</a:t>
            </a:r>
          </a:p>
        </p:txBody>
      </p:sp>
      <p:sp>
        <p:nvSpPr>
          <p:cNvPr id="4" name="object 4"/>
          <p:cNvSpPr txBox="1"/>
          <p:nvPr/>
        </p:nvSpPr>
        <p:spPr>
          <a:xfrm>
            <a:off x="777847" y="2354742"/>
            <a:ext cx="7837170" cy="923330"/>
          </a:xfrm>
          <a:prstGeom prst="rect">
            <a:avLst/>
          </a:prstGeom>
        </p:spPr>
        <p:txBody>
          <a:bodyPr vert="horz" wrap="square" lIns="0" tIns="0" rIns="0" bIns="0" rtlCol="0">
            <a:spAutoFit/>
          </a:bodyPr>
          <a:lstStyle/>
          <a:p>
            <a:pPr marL="354965" marR="5080" indent="-342900" algn="just">
              <a:lnSpc>
                <a:spcPct val="100000"/>
              </a:lnSpc>
            </a:pPr>
            <a:r>
              <a:rPr sz="2000" b="1" dirty="0">
                <a:solidFill>
                  <a:srgbClr val="002776"/>
                </a:solidFill>
                <a:latin typeface="Calibri"/>
                <a:cs typeface="Calibri"/>
              </a:rPr>
              <a:t>1.</a:t>
            </a:r>
            <a:r>
              <a:rPr sz="2000" b="1" dirty="0">
                <a:latin typeface="Calibri"/>
                <a:cs typeface="Calibri"/>
              </a:rPr>
              <a:t>  </a:t>
            </a:r>
            <a:r>
              <a:rPr sz="2000" b="1" spc="-215" dirty="0">
                <a:solidFill>
                  <a:srgbClr val="002776"/>
                </a:solidFill>
                <a:latin typeface="Calibri"/>
                <a:cs typeface="Calibri"/>
              </a:rPr>
              <a:t> </a:t>
            </a:r>
            <a:r>
              <a:rPr sz="2000" b="1" dirty="0">
                <a:solidFill>
                  <a:srgbClr val="002776"/>
                </a:solidFill>
                <a:latin typeface="Calibri"/>
                <a:cs typeface="Calibri"/>
              </a:rPr>
              <a:t>P</a:t>
            </a:r>
            <a:r>
              <a:rPr sz="2000" b="1" spc="-5" dirty="0">
                <a:solidFill>
                  <a:srgbClr val="002776"/>
                </a:solidFill>
                <a:latin typeface="Calibri"/>
                <a:cs typeface="Calibri"/>
              </a:rPr>
              <a:t>r</a:t>
            </a:r>
            <a:r>
              <a:rPr sz="2000" b="1" spc="-40" dirty="0">
                <a:solidFill>
                  <a:srgbClr val="002776"/>
                </a:solidFill>
                <a:latin typeface="Calibri"/>
                <a:cs typeface="Calibri"/>
              </a:rPr>
              <a:t>z</a:t>
            </a:r>
            <a:r>
              <a:rPr sz="2000" b="1" dirty="0">
                <a:solidFill>
                  <a:srgbClr val="002776"/>
                </a:solidFill>
                <a:latin typeface="Calibri"/>
                <a:cs typeface="Calibri"/>
              </a:rPr>
              <a:t>eds</a:t>
            </a:r>
            <a:r>
              <a:rPr sz="2000" b="1" spc="-5" dirty="0">
                <a:solidFill>
                  <a:srgbClr val="002776"/>
                </a:solidFill>
                <a:latin typeface="Calibri"/>
                <a:cs typeface="Calibri"/>
              </a:rPr>
              <a:t>i</a:t>
            </a:r>
            <a:r>
              <a:rPr sz="2000" b="1" dirty="0">
                <a:solidFill>
                  <a:srgbClr val="002776"/>
                </a:solidFill>
                <a:latin typeface="Calibri"/>
                <a:cs typeface="Calibri"/>
              </a:rPr>
              <a:t>ęb</a:t>
            </a:r>
            <a:r>
              <a:rPr sz="2000" b="1" spc="-5" dirty="0">
                <a:solidFill>
                  <a:srgbClr val="002776"/>
                </a:solidFill>
                <a:latin typeface="Calibri"/>
                <a:cs typeface="Calibri"/>
              </a:rPr>
              <a:t>i</a:t>
            </a:r>
            <a:r>
              <a:rPr sz="2000" b="1" dirty="0">
                <a:solidFill>
                  <a:srgbClr val="002776"/>
                </a:solidFill>
                <a:latin typeface="Calibri"/>
                <a:cs typeface="Calibri"/>
              </a:rPr>
              <a:t>o</a:t>
            </a:r>
            <a:r>
              <a:rPr sz="2000" b="1" spc="-30" dirty="0">
                <a:solidFill>
                  <a:srgbClr val="002776"/>
                </a:solidFill>
                <a:latin typeface="Calibri"/>
                <a:cs typeface="Calibri"/>
              </a:rPr>
              <a:t>r</a:t>
            </a:r>
            <a:r>
              <a:rPr sz="2000" b="1" spc="-10" dirty="0">
                <a:solidFill>
                  <a:srgbClr val="002776"/>
                </a:solidFill>
                <a:latin typeface="Calibri"/>
                <a:cs typeface="Calibri"/>
              </a:rPr>
              <a:t>c</a:t>
            </a:r>
            <a:r>
              <a:rPr sz="2000" b="1" dirty="0">
                <a:solidFill>
                  <a:srgbClr val="002776"/>
                </a:solidFill>
                <a:latin typeface="Calibri"/>
                <a:cs typeface="Calibri"/>
              </a:rPr>
              <a:t>a </a:t>
            </a:r>
            <a:r>
              <a:rPr sz="2000" b="1" spc="-35" dirty="0">
                <a:solidFill>
                  <a:srgbClr val="002776"/>
                </a:solidFill>
                <a:latin typeface="Calibri"/>
                <a:cs typeface="Calibri"/>
              </a:rPr>
              <a:t> </a:t>
            </a:r>
            <a:r>
              <a:rPr sz="2000" b="1" spc="-10" dirty="0">
                <a:solidFill>
                  <a:srgbClr val="002776"/>
                </a:solidFill>
                <a:latin typeface="Calibri"/>
                <a:cs typeface="Calibri"/>
              </a:rPr>
              <a:t>w</a:t>
            </a:r>
            <a:r>
              <a:rPr sz="2000" b="1" dirty="0">
                <a:solidFill>
                  <a:srgbClr val="002776"/>
                </a:solidFill>
                <a:latin typeface="Calibri"/>
                <a:cs typeface="Calibri"/>
              </a:rPr>
              <a:t>p</a:t>
            </a:r>
            <a:r>
              <a:rPr sz="2000" b="1" spc="-30" dirty="0">
                <a:solidFill>
                  <a:srgbClr val="002776"/>
                </a:solidFill>
                <a:latin typeface="Calibri"/>
                <a:cs typeface="Calibri"/>
              </a:rPr>
              <a:t>r</a:t>
            </a:r>
            <a:r>
              <a:rPr sz="2000" b="1" dirty="0">
                <a:solidFill>
                  <a:srgbClr val="002776"/>
                </a:solidFill>
                <a:latin typeface="Calibri"/>
                <a:cs typeface="Calibri"/>
              </a:rPr>
              <a:t>o</a:t>
            </a:r>
            <a:r>
              <a:rPr sz="2000" b="1" spc="-30" dirty="0">
                <a:solidFill>
                  <a:srgbClr val="002776"/>
                </a:solidFill>
                <a:latin typeface="Calibri"/>
                <a:cs typeface="Calibri"/>
              </a:rPr>
              <a:t>w</a:t>
            </a:r>
            <a:r>
              <a:rPr sz="2000" b="1" spc="-10" dirty="0">
                <a:solidFill>
                  <a:srgbClr val="002776"/>
                </a:solidFill>
                <a:latin typeface="Calibri"/>
                <a:cs typeface="Calibri"/>
              </a:rPr>
              <a:t>a</a:t>
            </a:r>
            <a:r>
              <a:rPr sz="2000" b="1" dirty="0">
                <a:solidFill>
                  <a:srgbClr val="002776"/>
                </a:solidFill>
                <a:latin typeface="Calibri"/>
                <a:cs typeface="Calibri"/>
              </a:rPr>
              <a:t>d</a:t>
            </a:r>
            <a:r>
              <a:rPr sz="2000" b="1" spc="-30" dirty="0">
                <a:solidFill>
                  <a:srgbClr val="002776"/>
                </a:solidFill>
                <a:latin typeface="Calibri"/>
                <a:cs typeface="Calibri"/>
              </a:rPr>
              <a:t>z</a:t>
            </a:r>
            <a:r>
              <a:rPr sz="2000" b="1" spc="-10" dirty="0">
                <a:solidFill>
                  <a:srgbClr val="002776"/>
                </a:solidFill>
                <a:latin typeface="Calibri"/>
                <a:cs typeface="Calibri"/>
              </a:rPr>
              <a:t>a</a:t>
            </a:r>
            <a:r>
              <a:rPr sz="2000" b="1" spc="5" dirty="0">
                <a:solidFill>
                  <a:srgbClr val="002776"/>
                </a:solidFill>
                <a:latin typeface="Calibri"/>
                <a:cs typeface="Calibri"/>
              </a:rPr>
              <a:t>j</a:t>
            </a:r>
            <a:r>
              <a:rPr sz="2000" b="1" spc="-20" dirty="0">
                <a:solidFill>
                  <a:srgbClr val="002776"/>
                </a:solidFill>
                <a:latin typeface="Calibri"/>
                <a:cs typeface="Calibri"/>
              </a:rPr>
              <a:t>ą</a:t>
            </a:r>
            <a:r>
              <a:rPr sz="2000" b="1" dirty="0">
                <a:solidFill>
                  <a:srgbClr val="002776"/>
                </a:solidFill>
                <a:latin typeface="Calibri"/>
                <a:cs typeface="Calibri"/>
              </a:rPr>
              <a:t>cy </a:t>
            </a:r>
            <a:r>
              <a:rPr sz="2000" b="1" spc="-20" dirty="0">
                <a:solidFill>
                  <a:srgbClr val="002776"/>
                </a:solidFill>
                <a:latin typeface="Calibri"/>
                <a:cs typeface="Calibri"/>
              </a:rPr>
              <a:t> </a:t>
            </a:r>
            <a:r>
              <a:rPr sz="2000" b="1" dirty="0">
                <a:solidFill>
                  <a:srgbClr val="002776"/>
                </a:solidFill>
                <a:latin typeface="Calibri"/>
                <a:cs typeface="Calibri"/>
              </a:rPr>
              <a:t>do </a:t>
            </a:r>
            <a:r>
              <a:rPr sz="2000" b="1" spc="-30" dirty="0">
                <a:solidFill>
                  <a:srgbClr val="002776"/>
                </a:solidFill>
                <a:latin typeface="Calibri"/>
                <a:cs typeface="Calibri"/>
              </a:rPr>
              <a:t> </a:t>
            </a:r>
            <a:r>
              <a:rPr sz="2000" b="1" spc="-10" dirty="0">
                <a:solidFill>
                  <a:srgbClr val="002776"/>
                </a:solidFill>
                <a:latin typeface="Calibri"/>
                <a:cs typeface="Calibri"/>
              </a:rPr>
              <a:t>o</a:t>
            </a:r>
            <a:r>
              <a:rPr sz="2000" b="1" dirty="0">
                <a:solidFill>
                  <a:srgbClr val="002776"/>
                </a:solidFill>
                <a:latin typeface="Calibri"/>
                <a:cs typeface="Calibri"/>
              </a:rPr>
              <a:t>b</a:t>
            </a:r>
            <a:r>
              <a:rPr sz="2000" b="1" spc="-30" dirty="0">
                <a:solidFill>
                  <a:srgbClr val="002776"/>
                </a:solidFill>
                <a:latin typeface="Calibri"/>
                <a:cs typeface="Calibri"/>
              </a:rPr>
              <a:t>r</a:t>
            </a:r>
            <a:r>
              <a:rPr sz="2000" b="1" spc="-10" dirty="0">
                <a:solidFill>
                  <a:srgbClr val="002776"/>
                </a:solidFill>
                <a:latin typeface="Calibri"/>
                <a:cs typeface="Calibri"/>
              </a:rPr>
              <a:t>o</a:t>
            </a:r>
            <a:r>
              <a:rPr sz="2000" b="1" dirty="0">
                <a:solidFill>
                  <a:srgbClr val="002776"/>
                </a:solidFill>
                <a:latin typeface="Calibri"/>
                <a:cs typeface="Calibri"/>
              </a:rPr>
              <a:t>tu </a:t>
            </a:r>
            <a:r>
              <a:rPr sz="2000" b="1" spc="-40" dirty="0">
                <a:solidFill>
                  <a:srgbClr val="002776"/>
                </a:solidFill>
                <a:latin typeface="Calibri"/>
                <a:cs typeface="Calibri"/>
              </a:rPr>
              <a:t> </a:t>
            </a:r>
            <a:r>
              <a:rPr sz="2000" b="1" dirty="0">
                <a:solidFill>
                  <a:srgbClr val="002776"/>
                </a:solidFill>
                <a:latin typeface="Calibri"/>
                <a:cs typeface="Calibri"/>
              </a:rPr>
              <a:t>p</a:t>
            </a:r>
            <a:r>
              <a:rPr sz="2000" b="1" spc="-10" dirty="0">
                <a:solidFill>
                  <a:srgbClr val="002776"/>
                </a:solidFill>
                <a:latin typeface="Calibri"/>
                <a:cs typeface="Calibri"/>
              </a:rPr>
              <a:t>a</a:t>
            </a:r>
            <a:r>
              <a:rPr sz="2000" b="1" spc="-5" dirty="0">
                <a:solidFill>
                  <a:srgbClr val="002776"/>
                </a:solidFill>
                <a:latin typeface="Calibri"/>
                <a:cs typeface="Calibri"/>
              </a:rPr>
              <a:t>l</a:t>
            </a:r>
            <a:r>
              <a:rPr sz="2000" b="1" dirty="0">
                <a:solidFill>
                  <a:srgbClr val="002776"/>
                </a:solidFill>
                <a:latin typeface="Calibri"/>
                <a:cs typeface="Calibri"/>
              </a:rPr>
              <a:t>i</a:t>
            </a:r>
            <a:r>
              <a:rPr sz="2000" b="1" spc="-30" dirty="0">
                <a:solidFill>
                  <a:srgbClr val="002776"/>
                </a:solidFill>
                <a:latin typeface="Calibri"/>
                <a:cs typeface="Calibri"/>
              </a:rPr>
              <a:t>w</a:t>
            </a:r>
            <a:r>
              <a:rPr sz="2000" b="1" dirty="0">
                <a:solidFill>
                  <a:srgbClr val="002776"/>
                </a:solidFill>
                <a:latin typeface="Calibri"/>
                <a:cs typeface="Calibri"/>
              </a:rPr>
              <a:t>o </a:t>
            </a:r>
            <a:r>
              <a:rPr sz="2000" b="1" spc="-15" dirty="0">
                <a:solidFill>
                  <a:srgbClr val="002776"/>
                </a:solidFill>
                <a:latin typeface="Calibri"/>
                <a:cs typeface="Calibri"/>
              </a:rPr>
              <a:t> </a:t>
            </a:r>
            <a:r>
              <a:rPr sz="2000" b="1" spc="-35" dirty="0">
                <a:solidFill>
                  <a:srgbClr val="002776"/>
                </a:solidFill>
                <a:latin typeface="Calibri"/>
                <a:cs typeface="Calibri"/>
              </a:rPr>
              <a:t>s</a:t>
            </a:r>
            <a:r>
              <a:rPr sz="2000" b="1" spc="-25" dirty="0">
                <a:solidFill>
                  <a:srgbClr val="002776"/>
                </a:solidFill>
                <a:latin typeface="Calibri"/>
                <a:cs typeface="Calibri"/>
              </a:rPr>
              <a:t>t</a:t>
            </a:r>
            <a:r>
              <a:rPr sz="2000" b="1" spc="-10" dirty="0">
                <a:solidFill>
                  <a:srgbClr val="002776"/>
                </a:solidFill>
                <a:latin typeface="Calibri"/>
                <a:cs typeface="Calibri"/>
              </a:rPr>
              <a:t>a</a:t>
            </a:r>
            <a:r>
              <a:rPr sz="2000" b="1" spc="-5" dirty="0">
                <a:solidFill>
                  <a:srgbClr val="002776"/>
                </a:solidFill>
                <a:latin typeface="Calibri"/>
                <a:cs typeface="Calibri"/>
              </a:rPr>
              <a:t>ł</a:t>
            </a:r>
            <a:r>
              <a:rPr sz="2000" b="1" dirty="0">
                <a:solidFill>
                  <a:srgbClr val="002776"/>
                </a:solidFill>
                <a:latin typeface="Calibri"/>
                <a:cs typeface="Calibri"/>
              </a:rPr>
              <a:t>e </a:t>
            </a:r>
            <a:r>
              <a:rPr sz="2000" b="1" spc="-30" dirty="0">
                <a:solidFill>
                  <a:srgbClr val="002776"/>
                </a:solidFill>
                <a:latin typeface="Calibri"/>
                <a:cs typeface="Calibri"/>
              </a:rPr>
              <a:t> </a:t>
            </a:r>
            <a:r>
              <a:rPr sz="2000" b="1" dirty="0">
                <a:solidFill>
                  <a:srgbClr val="002776"/>
                </a:solidFill>
                <a:latin typeface="Calibri"/>
                <a:cs typeface="Calibri"/>
              </a:rPr>
              <a:t>p</a:t>
            </a:r>
            <a:r>
              <a:rPr sz="2000" b="1" spc="-5" dirty="0">
                <a:solidFill>
                  <a:srgbClr val="002776"/>
                </a:solidFill>
                <a:latin typeface="Calibri"/>
                <a:cs typeface="Calibri"/>
              </a:rPr>
              <a:t>r</a:t>
            </a:r>
            <a:r>
              <a:rPr sz="2000" b="1" spc="-45" dirty="0">
                <a:solidFill>
                  <a:srgbClr val="002776"/>
                </a:solidFill>
                <a:latin typeface="Calibri"/>
                <a:cs typeface="Calibri"/>
              </a:rPr>
              <a:t>z</a:t>
            </a:r>
            <a:r>
              <a:rPr sz="2000" b="1" spc="-15" dirty="0">
                <a:solidFill>
                  <a:srgbClr val="002776"/>
                </a:solidFill>
                <a:latin typeface="Calibri"/>
                <a:cs typeface="Calibri"/>
              </a:rPr>
              <a:t>e</a:t>
            </a:r>
            <a:r>
              <a:rPr sz="2000" b="1" spc="-5" dirty="0">
                <a:solidFill>
                  <a:srgbClr val="002776"/>
                </a:solidFill>
                <a:latin typeface="Calibri"/>
                <a:cs typeface="Calibri"/>
              </a:rPr>
              <a:t>z</a:t>
            </a:r>
            <a:r>
              <a:rPr sz="2000" b="1" dirty="0">
                <a:solidFill>
                  <a:srgbClr val="002776"/>
                </a:solidFill>
                <a:latin typeface="Calibri"/>
                <a:cs typeface="Calibri"/>
              </a:rPr>
              <a:t>n</a:t>
            </a:r>
            <a:r>
              <a:rPr sz="2000" b="1" spc="-10" dirty="0">
                <a:solidFill>
                  <a:srgbClr val="002776"/>
                </a:solidFill>
                <a:latin typeface="Calibri"/>
                <a:cs typeface="Calibri"/>
              </a:rPr>
              <a:t>a</a:t>
            </a:r>
            <a:r>
              <a:rPr sz="2000" b="1" dirty="0">
                <a:solidFill>
                  <a:srgbClr val="002776"/>
                </a:solidFill>
                <a:latin typeface="Calibri"/>
                <a:cs typeface="Calibri"/>
              </a:rPr>
              <a:t>c</a:t>
            </a:r>
            <a:r>
              <a:rPr sz="2000" b="1" spc="-45" dirty="0">
                <a:solidFill>
                  <a:srgbClr val="002776"/>
                </a:solidFill>
                <a:latin typeface="Calibri"/>
                <a:cs typeface="Calibri"/>
              </a:rPr>
              <a:t>z</a:t>
            </a:r>
            <a:r>
              <a:rPr sz="2000" b="1" dirty="0">
                <a:solidFill>
                  <a:srgbClr val="002776"/>
                </a:solidFill>
                <a:latin typeface="Calibri"/>
                <a:cs typeface="Calibri"/>
              </a:rPr>
              <a:t>o</a:t>
            </a:r>
            <a:r>
              <a:rPr sz="2000" b="1" spc="15" dirty="0">
                <a:solidFill>
                  <a:srgbClr val="002776"/>
                </a:solidFill>
                <a:latin typeface="Calibri"/>
                <a:cs typeface="Calibri"/>
              </a:rPr>
              <a:t>n</a:t>
            </a:r>
            <a:r>
              <a:rPr sz="2000" b="1" dirty="0">
                <a:solidFill>
                  <a:srgbClr val="002776"/>
                </a:solidFill>
                <a:latin typeface="Calibri"/>
                <a:cs typeface="Calibri"/>
              </a:rPr>
              <a:t>e do</a:t>
            </a:r>
            <a:r>
              <a:rPr sz="2000" b="1" spc="210" dirty="0">
                <a:solidFill>
                  <a:srgbClr val="002776"/>
                </a:solidFill>
                <a:latin typeface="Calibri"/>
                <a:cs typeface="Calibri"/>
              </a:rPr>
              <a:t> </a:t>
            </a:r>
            <a:r>
              <a:rPr sz="2000" b="1" spc="-30" dirty="0">
                <a:solidFill>
                  <a:srgbClr val="002776"/>
                </a:solidFill>
                <a:latin typeface="Calibri"/>
                <a:cs typeface="Calibri"/>
              </a:rPr>
              <a:t>g</a:t>
            </a:r>
            <a:r>
              <a:rPr sz="2000" b="1" spc="-10" dirty="0">
                <a:solidFill>
                  <a:srgbClr val="002776"/>
                </a:solidFill>
                <a:latin typeface="Calibri"/>
                <a:cs typeface="Calibri"/>
              </a:rPr>
              <a:t>o</a:t>
            </a:r>
            <a:r>
              <a:rPr sz="2000" b="1" dirty="0">
                <a:solidFill>
                  <a:srgbClr val="002776"/>
                </a:solidFill>
                <a:latin typeface="Calibri"/>
                <a:cs typeface="Calibri"/>
              </a:rPr>
              <a:t>sp</a:t>
            </a:r>
            <a:r>
              <a:rPr sz="2000" b="1" spc="-10" dirty="0">
                <a:solidFill>
                  <a:srgbClr val="002776"/>
                </a:solidFill>
                <a:latin typeface="Calibri"/>
                <a:cs typeface="Calibri"/>
              </a:rPr>
              <a:t>o</a:t>
            </a:r>
            <a:r>
              <a:rPr sz="2000" b="1" dirty="0">
                <a:solidFill>
                  <a:srgbClr val="002776"/>
                </a:solidFill>
                <a:latin typeface="Calibri"/>
                <a:cs typeface="Calibri"/>
              </a:rPr>
              <a:t>d</a:t>
            </a:r>
            <a:r>
              <a:rPr sz="2000" b="1" spc="-10" dirty="0">
                <a:solidFill>
                  <a:srgbClr val="002776"/>
                </a:solidFill>
                <a:latin typeface="Calibri"/>
                <a:cs typeface="Calibri"/>
              </a:rPr>
              <a:t>a</a:t>
            </a:r>
            <a:r>
              <a:rPr sz="2000" b="1" spc="-30" dirty="0">
                <a:solidFill>
                  <a:srgbClr val="002776"/>
                </a:solidFill>
                <a:latin typeface="Calibri"/>
                <a:cs typeface="Calibri"/>
              </a:rPr>
              <a:t>r</a:t>
            </a:r>
            <a:r>
              <a:rPr sz="2000" b="1" spc="-20" dirty="0">
                <a:solidFill>
                  <a:srgbClr val="002776"/>
                </a:solidFill>
                <a:latin typeface="Calibri"/>
                <a:cs typeface="Calibri"/>
              </a:rPr>
              <a:t>s</a:t>
            </a:r>
            <a:r>
              <a:rPr sz="2000" b="1" spc="-15" dirty="0">
                <a:solidFill>
                  <a:srgbClr val="002776"/>
                </a:solidFill>
                <a:latin typeface="Calibri"/>
                <a:cs typeface="Calibri"/>
              </a:rPr>
              <a:t>t</a:t>
            </a:r>
            <a:r>
              <a:rPr sz="2000" b="1" dirty="0">
                <a:solidFill>
                  <a:srgbClr val="002776"/>
                </a:solidFill>
                <a:latin typeface="Calibri"/>
                <a:cs typeface="Calibri"/>
              </a:rPr>
              <a:t>w</a:t>
            </a:r>
            <a:r>
              <a:rPr sz="2000" b="1" spc="200" dirty="0">
                <a:solidFill>
                  <a:srgbClr val="002776"/>
                </a:solidFill>
                <a:latin typeface="Calibri"/>
                <a:cs typeface="Calibri"/>
              </a:rPr>
              <a:t> </a:t>
            </a:r>
            <a:r>
              <a:rPr sz="2000" b="1" dirty="0">
                <a:solidFill>
                  <a:srgbClr val="002776"/>
                </a:solidFill>
                <a:latin typeface="Calibri"/>
                <a:cs typeface="Calibri"/>
              </a:rPr>
              <a:t>d</a:t>
            </a:r>
            <a:r>
              <a:rPr sz="2000" b="1" spc="-10" dirty="0">
                <a:solidFill>
                  <a:srgbClr val="002776"/>
                </a:solidFill>
                <a:latin typeface="Calibri"/>
                <a:cs typeface="Calibri"/>
              </a:rPr>
              <a:t>om</a:t>
            </a:r>
            <a:r>
              <a:rPr sz="2000" b="1" dirty="0">
                <a:solidFill>
                  <a:srgbClr val="002776"/>
                </a:solidFill>
                <a:latin typeface="Calibri"/>
                <a:cs typeface="Calibri"/>
              </a:rPr>
              <a:t>o</a:t>
            </a:r>
            <a:r>
              <a:rPr sz="2000" b="1" spc="5" dirty="0">
                <a:solidFill>
                  <a:srgbClr val="002776"/>
                </a:solidFill>
                <a:latin typeface="Calibri"/>
                <a:cs typeface="Calibri"/>
              </a:rPr>
              <a:t>w</a:t>
            </a:r>
            <a:r>
              <a:rPr sz="2000" b="1" spc="-30" dirty="0">
                <a:solidFill>
                  <a:srgbClr val="002776"/>
                </a:solidFill>
                <a:latin typeface="Calibri"/>
                <a:cs typeface="Calibri"/>
              </a:rPr>
              <a:t>y</a:t>
            </a:r>
            <a:r>
              <a:rPr sz="2000" b="1" dirty="0">
                <a:solidFill>
                  <a:srgbClr val="002776"/>
                </a:solidFill>
                <a:latin typeface="Calibri"/>
                <a:cs typeface="Calibri"/>
              </a:rPr>
              <a:t>ch</a:t>
            </a:r>
            <a:r>
              <a:rPr sz="2000" b="1" spc="185" dirty="0">
                <a:solidFill>
                  <a:srgbClr val="002776"/>
                </a:solidFill>
                <a:latin typeface="Calibri"/>
                <a:cs typeface="Calibri"/>
              </a:rPr>
              <a:t> </a:t>
            </a:r>
            <a:r>
              <a:rPr sz="2000" b="1" spc="-5" dirty="0">
                <a:solidFill>
                  <a:srgbClr val="002776"/>
                </a:solidFill>
                <a:latin typeface="Calibri"/>
                <a:cs typeface="Calibri"/>
              </a:rPr>
              <a:t>l</a:t>
            </a:r>
            <a:r>
              <a:rPr sz="2000" b="1" dirty="0">
                <a:solidFill>
                  <a:srgbClr val="002776"/>
                </a:solidFill>
                <a:latin typeface="Calibri"/>
                <a:cs typeface="Calibri"/>
              </a:rPr>
              <a:t>ub</a:t>
            </a:r>
            <a:r>
              <a:rPr sz="2000" b="1" spc="200" dirty="0">
                <a:solidFill>
                  <a:srgbClr val="002776"/>
                </a:solidFill>
                <a:latin typeface="Calibri"/>
                <a:cs typeface="Calibri"/>
              </a:rPr>
              <a:t> </a:t>
            </a:r>
            <a:r>
              <a:rPr sz="2000" b="1" spc="-15" dirty="0">
                <a:solidFill>
                  <a:srgbClr val="002776"/>
                </a:solidFill>
                <a:latin typeface="Calibri"/>
                <a:cs typeface="Calibri"/>
              </a:rPr>
              <a:t>i</a:t>
            </a:r>
            <a:r>
              <a:rPr sz="2000" b="1" dirty="0">
                <a:solidFill>
                  <a:srgbClr val="002776"/>
                </a:solidFill>
                <a:latin typeface="Calibri"/>
                <a:cs typeface="Calibri"/>
              </a:rPr>
              <a:t>n</a:t>
            </a:r>
            <a:r>
              <a:rPr sz="2000" b="1" spc="-20" dirty="0">
                <a:solidFill>
                  <a:srgbClr val="002776"/>
                </a:solidFill>
                <a:latin typeface="Calibri"/>
                <a:cs typeface="Calibri"/>
              </a:rPr>
              <a:t>s</a:t>
            </a:r>
            <a:r>
              <a:rPr sz="2000" b="1" spc="-25" dirty="0">
                <a:solidFill>
                  <a:srgbClr val="002776"/>
                </a:solidFill>
                <a:latin typeface="Calibri"/>
                <a:cs typeface="Calibri"/>
              </a:rPr>
              <a:t>t</a:t>
            </a:r>
            <a:r>
              <a:rPr sz="2000" b="1" spc="-10" dirty="0">
                <a:solidFill>
                  <a:srgbClr val="002776"/>
                </a:solidFill>
                <a:latin typeface="Calibri"/>
                <a:cs typeface="Calibri"/>
              </a:rPr>
              <a:t>a</a:t>
            </a:r>
            <a:r>
              <a:rPr sz="2000" b="1" dirty="0">
                <a:solidFill>
                  <a:srgbClr val="002776"/>
                </a:solidFill>
                <a:latin typeface="Calibri"/>
                <a:cs typeface="Calibri"/>
              </a:rPr>
              <a:t>l</a:t>
            </a:r>
            <a:r>
              <a:rPr sz="2000" b="1" spc="-10" dirty="0">
                <a:solidFill>
                  <a:srgbClr val="002776"/>
                </a:solidFill>
                <a:latin typeface="Calibri"/>
                <a:cs typeface="Calibri"/>
              </a:rPr>
              <a:t>a</a:t>
            </a:r>
            <a:r>
              <a:rPr sz="2000" b="1" dirty="0">
                <a:solidFill>
                  <a:srgbClr val="002776"/>
                </a:solidFill>
                <a:latin typeface="Calibri"/>
                <a:cs typeface="Calibri"/>
              </a:rPr>
              <a:t>c</a:t>
            </a:r>
            <a:r>
              <a:rPr sz="2000" b="1" spc="-10" dirty="0">
                <a:solidFill>
                  <a:srgbClr val="002776"/>
                </a:solidFill>
                <a:latin typeface="Calibri"/>
                <a:cs typeface="Calibri"/>
              </a:rPr>
              <a:t>j</a:t>
            </a:r>
            <a:r>
              <a:rPr sz="2000" b="1" dirty="0">
                <a:solidFill>
                  <a:srgbClr val="002776"/>
                </a:solidFill>
                <a:latin typeface="Calibri"/>
                <a:cs typeface="Calibri"/>
              </a:rPr>
              <a:t>i</a:t>
            </a:r>
            <a:r>
              <a:rPr sz="2000" b="1" spc="195" dirty="0">
                <a:solidFill>
                  <a:srgbClr val="002776"/>
                </a:solidFill>
                <a:latin typeface="Calibri"/>
                <a:cs typeface="Calibri"/>
              </a:rPr>
              <a:t> </a:t>
            </a:r>
            <a:r>
              <a:rPr sz="2000" b="1" dirty="0">
                <a:solidFill>
                  <a:srgbClr val="002776"/>
                </a:solidFill>
                <a:latin typeface="Calibri"/>
                <a:cs typeface="Calibri"/>
              </a:rPr>
              <a:t>m</a:t>
            </a:r>
            <a:r>
              <a:rPr sz="2000" b="1" spc="-10" dirty="0">
                <a:solidFill>
                  <a:srgbClr val="002776"/>
                </a:solidFill>
                <a:latin typeface="Calibri"/>
                <a:cs typeface="Calibri"/>
              </a:rPr>
              <a:t>a</a:t>
            </a:r>
            <a:r>
              <a:rPr sz="2000" b="1" spc="-5" dirty="0">
                <a:solidFill>
                  <a:srgbClr val="002776"/>
                </a:solidFill>
                <a:latin typeface="Calibri"/>
                <a:cs typeface="Calibri"/>
              </a:rPr>
              <a:t>ł</a:t>
            </a:r>
            <a:r>
              <a:rPr sz="2000" b="1" dirty="0">
                <a:solidFill>
                  <a:srgbClr val="002776"/>
                </a:solidFill>
                <a:latin typeface="Calibri"/>
                <a:cs typeface="Calibri"/>
              </a:rPr>
              <a:t>ej</a:t>
            </a:r>
            <a:r>
              <a:rPr sz="2000" b="1" spc="200" dirty="0">
                <a:solidFill>
                  <a:srgbClr val="002776"/>
                </a:solidFill>
                <a:latin typeface="Calibri"/>
                <a:cs typeface="Calibri"/>
              </a:rPr>
              <a:t> </a:t>
            </a:r>
            <a:r>
              <a:rPr sz="2000" b="1" dirty="0">
                <a:solidFill>
                  <a:srgbClr val="002776"/>
                </a:solidFill>
                <a:latin typeface="Calibri"/>
                <a:cs typeface="Calibri"/>
              </a:rPr>
              <a:t>mocy</a:t>
            </a:r>
            <a:r>
              <a:rPr sz="2000" b="1" spc="195" dirty="0">
                <a:solidFill>
                  <a:srgbClr val="002776"/>
                </a:solidFill>
                <a:latin typeface="Calibri"/>
                <a:cs typeface="Calibri"/>
              </a:rPr>
              <a:t> </a:t>
            </a:r>
            <a:r>
              <a:rPr sz="2000" b="1" spc="-5" dirty="0">
                <a:solidFill>
                  <a:srgbClr val="002776"/>
                </a:solidFill>
                <a:latin typeface="Calibri"/>
                <a:cs typeface="Calibri"/>
              </a:rPr>
              <a:t>(</a:t>
            </a:r>
            <a:r>
              <a:rPr sz="2000" b="1" spc="-10" dirty="0">
                <a:solidFill>
                  <a:srgbClr val="002776"/>
                </a:solidFill>
                <a:latin typeface="Calibri"/>
                <a:cs typeface="Calibri"/>
              </a:rPr>
              <a:t>p</a:t>
            </a:r>
            <a:r>
              <a:rPr sz="2000" b="1" dirty="0">
                <a:solidFill>
                  <a:srgbClr val="002776"/>
                </a:solidFill>
                <a:latin typeface="Calibri"/>
                <a:cs typeface="Calibri"/>
              </a:rPr>
              <a:t>on</a:t>
            </a:r>
            <a:r>
              <a:rPr sz="2000" b="1" spc="-5" dirty="0">
                <a:solidFill>
                  <a:srgbClr val="002776"/>
                </a:solidFill>
                <a:latin typeface="Calibri"/>
                <a:cs typeface="Calibri"/>
              </a:rPr>
              <a:t>i</a:t>
            </a:r>
            <a:r>
              <a:rPr sz="2000" b="1" spc="-40" dirty="0">
                <a:solidFill>
                  <a:srgbClr val="002776"/>
                </a:solidFill>
                <a:latin typeface="Calibri"/>
                <a:cs typeface="Calibri"/>
              </a:rPr>
              <a:t>ż</a:t>
            </a:r>
            <a:r>
              <a:rPr sz="2000" b="1" dirty="0">
                <a:solidFill>
                  <a:srgbClr val="002776"/>
                </a:solidFill>
                <a:latin typeface="Calibri"/>
                <a:cs typeface="Calibri"/>
              </a:rPr>
              <a:t>ej</a:t>
            </a:r>
            <a:r>
              <a:rPr sz="2000" b="1" spc="200" dirty="0">
                <a:solidFill>
                  <a:srgbClr val="002776"/>
                </a:solidFill>
                <a:latin typeface="Calibri"/>
                <a:cs typeface="Calibri"/>
              </a:rPr>
              <a:t> </a:t>
            </a:r>
            <a:r>
              <a:rPr sz="2000" b="1" dirty="0">
                <a:solidFill>
                  <a:srgbClr val="002776"/>
                </a:solidFill>
                <a:latin typeface="Calibri"/>
                <a:cs typeface="Calibri"/>
              </a:rPr>
              <a:t>1</a:t>
            </a:r>
            <a:r>
              <a:rPr sz="2000" b="1" spc="210" dirty="0">
                <a:solidFill>
                  <a:srgbClr val="002776"/>
                </a:solidFill>
                <a:latin typeface="Calibri"/>
                <a:cs typeface="Calibri"/>
              </a:rPr>
              <a:t> </a:t>
            </a:r>
            <a:r>
              <a:rPr sz="2000" b="1" dirty="0">
                <a:solidFill>
                  <a:srgbClr val="002776"/>
                </a:solidFill>
                <a:latin typeface="Calibri"/>
                <a:cs typeface="Calibri"/>
              </a:rPr>
              <a:t>M</a:t>
            </a:r>
            <a:r>
              <a:rPr sz="2000" b="1" spc="-5" dirty="0">
                <a:solidFill>
                  <a:srgbClr val="002776"/>
                </a:solidFill>
                <a:latin typeface="Calibri"/>
                <a:cs typeface="Calibri"/>
              </a:rPr>
              <a:t>W) </a:t>
            </a:r>
            <a:r>
              <a:rPr sz="2000" b="1" dirty="0">
                <a:solidFill>
                  <a:srgbClr val="002776"/>
                </a:solidFill>
                <a:latin typeface="Calibri"/>
                <a:cs typeface="Calibri"/>
              </a:rPr>
              <a:t>ma</a:t>
            </a:r>
            <a:r>
              <a:rPr sz="2000" b="1" spc="-15" dirty="0">
                <a:solidFill>
                  <a:srgbClr val="002776"/>
                </a:solidFill>
                <a:latin typeface="Calibri"/>
                <a:cs typeface="Calibri"/>
              </a:rPr>
              <a:t> </a:t>
            </a:r>
            <a:r>
              <a:rPr sz="2000" b="1" dirty="0">
                <a:solidFill>
                  <a:srgbClr val="002776"/>
                </a:solidFill>
                <a:latin typeface="Calibri"/>
                <a:cs typeface="Calibri"/>
              </a:rPr>
              <a:t>obo</a:t>
            </a:r>
            <a:r>
              <a:rPr sz="2000" b="1" spc="-10" dirty="0">
                <a:solidFill>
                  <a:srgbClr val="002776"/>
                </a:solidFill>
                <a:latin typeface="Calibri"/>
                <a:cs typeface="Calibri"/>
              </a:rPr>
              <a:t>w</a:t>
            </a:r>
            <a:r>
              <a:rPr sz="2000" b="1" spc="-5" dirty="0">
                <a:solidFill>
                  <a:srgbClr val="002776"/>
                </a:solidFill>
                <a:latin typeface="Calibri"/>
                <a:cs typeface="Calibri"/>
              </a:rPr>
              <a:t>i</a:t>
            </a:r>
            <a:r>
              <a:rPr sz="2000" b="1" spc="-10" dirty="0">
                <a:solidFill>
                  <a:srgbClr val="002776"/>
                </a:solidFill>
                <a:latin typeface="Calibri"/>
                <a:cs typeface="Calibri"/>
              </a:rPr>
              <a:t>ą</a:t>
            </a:r>
            <a:r>
              <a:rPr sz="2000" b="1" spc="-40" dirty="0">
                <a:solidFill>
                  <a:srgbClr val="002776"/>
                </a:solidFill>
                <a:latin typeface="Calibri"/>
                <a:cs typeface="Calibri"/>
              </a:rPr>
              <a:t>z</a:t>
            </a:r>
            <a:r>
              <a:rPr sz="2000" b="1" dirty="0">
                <a:solidFill>
                  <a:srgbClr val="002776"/>
                </a:solidFill>
                <a:latin typeface="Calibri"/>
                <a:cs typeface="Calibri"/>
              </a:rPr>
              <a:t>ek</a:t>
            </a:r>
            <a:r>
              <a:rPr sz="2000" b="1" spc="-10" dirty="0">
                <a:solidFill>
                  <a:srgbClr val="002776"/>
                </a:solidFill>
                <a:latin typeface="Calibri"/>
                <a:cs typeface="Calibri"/>
              </a:rPr>
              <a:t> </a:t>
            </a:r>
            <a:r>
              <a:rPr sz="2000" b="1" spc="5" dirty="0">
                <a:solidFill>
                  <a:srgbClr val="002776"/>
                </a:solidFill>
                <a:latin typeface="Calibri"/>
                <a:cs typeface="Calibri"/>
              </a:rPr>
              <a:t>w</a:t>
            </a:r>
            <a:r>
              <a:rPr sz="2000" b="1" spc="-15" dirty="0">
                <a:solidFill>
                  <a:srgbClr val="002776"/>
                </a:solidFill>
                <a:latin typeface="Calibri"/>
                <a:cs typeface="Calibri"/>
              </a:rPr>
              <a:t>y</a:t>
            </a:r>
            <a:r>
              <a:rPr sz="2000" b="1" spc="-20" dirty="0">
                <a:solidFill>
                  <a:srgbClr val="002776"/>
                </a:solidFill>
                <a:latin typeface="Calibri"/>
                <a:cs typeface="Calibri"/>
              </a:rPr>
              <a:t>s</a:t>
            </a:r>
            <a:r>
              <a:rPr sz="2000" b="1" spc="-25" dirty="0">
                <a:solidFill>
                  <a:srgbClr val="002776"/>
                </a:solidFill>
                <a:latin typeface="Calibri"/>
                <a:cs typeface="Calibri"/>
              </a:rPr>
              <a:t>t</a:t>
            </a:r>
            <a:r>
              <a:rPr sz="2000" b="1" spc="-20" dirty="0">
                <a:solidFill>
                  <a:srgbClr val="002776"/>
                </a:solidFill>
                <a:latin typeface="Calibri"/>
                <a:cs typeface="Calibri"/>
              </a:rPr>
              <a:t>a</a:t>
            </a:r>
            <a:r>
              <a:rPr sz="2000" b="1" spc="-5" dirty="0">
                <a:solidFill>
                  <a:srgbClr val="002776"/>
                </a:solidFill>
                <a:latin typeface="Calibri"/>
                <a:cs typeface="Calibri"/>
              </a:rPr>
              <a:t>wi</a:t>
            </a:r>
            <a:r>
              <a:rPr sz="2000" b="1" dirty="0">
                <a:solidFill>
                  <a:srgbClr val="002776"/>
                </a:solidFill>
                <a:latin typeface="Calibri"/>
                <a:cs typeface="Calibri"/>
              </a:rPr>
              <a:t>ć</a:t>
            </a:r>
            <a:r>
              <a:rPr sz="2000" b="1" spc="-10" dirty="0">
                <a:solidFill>
                  <a:srgbClr val="002776"/>
                </a:solidFill>
                <a:latin typeface="Calibri"/>
                <a:cs typeface="Calibri"/>
              </a:rPr>
              <a:t> św</a:t>
            </a:r>
            <a:r>
              <a:rPr sz="2000" b="1" spc="-5" dirty="0">
                <a:solidFill>
                  <a:srgbClr val="002776"/>
                </a:solidFill>
                <a:latin typeface="Calibri"/>
                <a:cs typeface="Calibri"/>
              </a:rPr>
              <a:t>i</a:t>
            </a:r>
            <a:r>
              <a:rPr sz="2000" b="1" spc="-10" dirty="0">
                <a:solidFill>
                  <a:srgbClr val="002776"/>
                </a:solidFill>
                <a:latin typeface="Calibri"/>
                <a:cs typeface="Calibri"/>
              </a:rPr>
              <a:t>a</a:t>
            </a:r>
            <a:r>
              <a:rPr sz="2000" b="1" dirty="0">
                <a:solidFill>
                  <a:srgbClr val="002776"/>
                </a:solidFill>
                <a:latin typeface="Calibri"/>
                <a:cs typeface="Calibri"/>
              </a:rPr>
              <a:t>dect</a:t>
            </a:r>
            <a:r>
              <a:rPr sz="2000" b="1" spc="-20" dirty="0">
                <a:solidFill>
                  <a:srgbClr val="002776"/>
                </a:solidFill>
                <a:latin typeface="Calibri"/>
                <a:cs typeface="Calibri"/>
              </a:rPr>
              <a:t>w</a:t>
            </a:r>
            <a:r>
              <a:rPr sz="2000" b="1" dirty="0">
                <a:solidFill>
                  <a:srgbClr val="002776"/>
                </a:solidFill>
                <a:latin typeface="Calibri"/>
                <a:cs typeface="Calibri"/>
              </a:rPr>
              <a:t>o</a:t>
            </a:r>
            <a:r>
              <a:rPr sz="2000" b="1" spc="-30" dirty="0">
                <a:solidFill>
                  <a:srgbClr val="002776"/>
                </a:solidFill>
                <a:latin typeface="Calibri"/>
                <a:cs typeface="Calibri"/>
              </a:rPr>
              <a:t> </a:t>
            </a:r>
            <a:r>
              <a:rPr sz="2000" b="1" spc="5" dirty="0">
                <a:solidFill>
                  <a:srgbClr val="002776"/>
                </a:solidFill>
                <a:latin typeface="Calibri"/>
                <a:cs typeface="Calibri"/>
              </a:rPr>
              <a:t>j</a:t>
            </a:r>
            <a:r>
              <a:rPr sz="2000" b="1" spc="-10" dirty="0">
                <a:solidFill>
                  <a:srgbClr val="002776"/>
                </a:solidFill>
                <a:latin typeface="Calibri"/>
                <a:cs typeface="Calibri"/>
              </a:rPr>
              <a:t>a</a:t>
            </a:r>
            <a:r>
              <a:rPr sz="2000" b="1" spc="-65" dirty="0">
                <a:solidFill>
                  <a:srgbClr val="002776"/>
                </a:solidFill>
                <a:latin typeface="Calibri"/>
                <a:cs typeface="Calibri"/>
              </a:rPr>
              <a:t>k</a:t>
            </a:r>
            <a:r>
              <a:rPr sz="2000" b="1" dirty="0">
                <a:solidFill>
                  <a:srgbClr val="002776"/>
                </a:solidFill>
                <a:latin typeface="Calibri"/>
                <a:cs typeface="Calibri"/>
              </a:rPr>
              <a:t>ości</a:t>
            </a:r>
            <a:r>
              <a:rPr sz="2000" b="1" spc="-10" dirty="0">
                <a:solidFill>
                  <a:srgbClr val="002776"/>
                </a:solidFill>
                <a:latin typeface="Calibri"/>
                <a:cs typeface="Calibri"/>
              </a:rPr>
              <a:t> </a:t>
            </a:r>
            <a:r>
              <a:rPr sz="2000" b="1" dirty="0">
                <a:solidFill>
                  <a:srgbClr val="002776"/>
                </a:solidFill>
                <a:latin typeface="Calibri"/>
                <a:cs typeface="Calibri"/>
              </a:rPr>
              <a:t>d</a:t>
            </a:r>
            <a:r>
              <a:rPr sz="2000" b="1" spc="-5" dirty="0">
                <a:solidFill>
                  <a:srgbClr val="002776"/>
                </a:solidFill>
                <a:latin typeface="Calibri"/>
                <a:cs typeface="Calibri"/>
              </a:rPr>
              <a:t>l</a:t>
            </a:r>
            <a:r>
              <a:rPr sz="2000" b="1" dirty="0">
                <a:solidFill>
                  <a:srgbClr val="002776"/>
                </a:solidFill>
                <a:latin typeface="Calibri"/>
                <a:cs typeface="Calibri"/>
              </a:rPr>
              <a:t>a</a:t>
            </a:r>
            <a:r>
              <a:rPr sz="2000" b="1" spc="-15" dirty="0">
                <a:solidFill>
                  <a:srgbClr val="002776"/>
                </a:solidFill>
                <a:latin typeface="Calibri"/>
                <a:cs typeface="Calibri"/>
              </a:rPr>
              <a:t> </a:t>
            </a:r>
            <a:r>
              <a:rPr sz="2000" b="1" dirty="0" err="1">
                <a:solidFill>
                  <a:srgbClr val="002776"/>
                </a:solidFill>
                <a:latin typeface="Calibri"/>
                <a:cs typeface="Calibri"/>
              </a:rPr>
              <a:t>p</a:t>
            </a:r>
            <a:r>
              <a:rPr sz="2000" b="1" spc="-10" dirty="0" err="1">
                <a:solidFill>
                  <a:srgbClr val="002776"/>
                </a:solidFill>
                <a:latin typeface="Calibri"/>
                <a:cs typeface="Calibri"/>
              </a:rPr>
              <a:t>a</a:t>
            </a:r>
            <a:r>
              <a:rPr sz="2000" b="1" spc="-5" dirty="0" err="1">
                <a:solidFill>
                  <a:srgbClr val="002776"/>
                </a:solidFill>
                <a:latin typeface="Calibri"/>
                <a:cs typeface="Calibri"/>
              </a:rPr>
              <a:t>l</a:t>
            </a:r>
            <a:r>
              <a:rPr sz="2000" b="1" dirty="0" err="1">
                <a:solidFill>
                  <a:srgbClr val="002776"/>
                </a:solidFill>
                <a:latin typeface="Calibri"/>
                <a:cs typeface="Calibri"/>
              </a:rPr>
              <a:t>i</a:t>
            </a:r>
            <a:r>
              <a:rPr sz="2000" b="1" spc="-30" dirty="0" err="1">
                <a:solidFill>
                  <a:srgbClr val="002776"/>
                </a:solidFill>
                <a:latin typeface="Calibri"/>
                <a:cs typeface="Calibri"/>
              </a:rPr>
              <a:t>w</a:t>
            </a:r>
            <a:r>
              <a:rPr sz="2000" b="1" dirty="0" err="1">
                <a:solidFill>
                  <a:srgbClr val="002776"/>
                </a:solidFill>
                <a:latin typeface="Calibri"/>
                <a:cs typeface="Calibri"/>
              </a:rPr>
              <a:t>a</a:t>
            </a:r>
            <a:r>
              <a:rPr sz="2000" b="1" spc="-15" dirty="0">
                <a:solidFill>
                  <a:srgbClr val="002776"/>
                </a:solidFill>
                <a:latin typeface="Calibri"/>
                <a:cs typeface="Calibri"/>
              </a:rPr>
              <a:t> </a:t>
            </a:r>
            <a:r>
              <a:rPr sz="2000" b="1" spc="-20" dirty="0" err="1">
                <a:solidFill>
                  <a:srgbClr val="002776"/>
                </a:solidFill>
                <a:latin typeface="Calibri"/>
                <a:cs typeface="Calibri"/>
              </a:rPr>
              <a:t>s</a:t>
            </a:r>
            <a:r>
              <a:rPr sz="2000" b="1" spc="-25" dirty="0" err="1">
                <a:solidFill>
                  <a:srgbClr val="002776"/>
                </a:solidFill>
                <a:latin typeface="Calibri"/>
                <a:cs typeface="Calibri"/>
              </a:rPr>
              <a:t>t</a:t>
            </a:r>
            <a:r>
              <a:rPr sz="2000" b="1" spc="-10" dirty="0" err="1">
                <a:solidFill>
                  <a:srgbClr val="002776"/>
                </a:solidFill>
                <a:latin typeface="Calibri"/>
                <a:cs typeface="Calibri"/>
              </a:rPr>
              <a:t>a</a:t>
            </a:r>
            <a:r>
              <a:rPr sz="2000" b="1" spc="-5" dirty="0" err="1">
                <a:solidFill>
                  <a:srgbClr val="002776"/>
                </a:solidFill>
                <a:latin typeface="Calibri"/>
                <a:cs typeface="Calibri"/>
              </a:rPr>
              <a:t>ł</a:t>
            </a:r>
            <a:r>
              <a:rPr sz="2000" b="1" dirty="0" err="1">
                <a:solidFill>
                  <a:srgbClr val="002776"/>
                </a:solidFill>
                <a:latin typeface="Calibri"/>
                <a:cs typeface="Calibri"/>
              </a:rPr>
              <a:t>e</a:t>
            </a:r>
            <a:r>
              <a:rPr sz="2000" b="1" spc="-30" dirty="0" err="1">
                <a:solidFill>
                  <a:srgbClr val="002776"/>
                </a:solidFill>
                <a:latin typeface="Calibri"/>
                <a:cs typeface="Calibri"/>
              </a:rPr>
              <a:t>g</a:t>
            </a:r>
            <a:r>
              <a:rPr sz="2000" b="1" dirty="0" err="1">
                <a:solidFill>
                  <a:srgbClr val="002776"/>
                </a:solidFill>
                <a:latin typeface="Calibri"/>
                <a:cs typeface="Calibri"/>
              </a:rPr>
              <a:t>o</a:t>
            </a:r>
            <a:r>
              <a:rPr lang="pl-PL" sz="2000" b="1" dirty="0">
                <a:solidFill>
                  <a:srgbClr val="002776"/>
                </a:solidFill>
                <a:latin typeface="Calibri"/>
                <a:cs typeface="Calibri"/>
              </a:rPr>
              <a:t>.</a:t>
            </a:r>
            <a:endParaRPr sz="2000" dirty="0">
              <a:solidFill>
                <a:srgbClr val="002776"/>
              </a:solidFill>
              <a:latin typeface="Calibri"/>
              <a:cs typeface="Calibri"/>
            </a:endParaRPr>
          </a:p>
        </p:txBody>
      </p:sp>
      <p:sp>
        <p:nvSpPr>
          <p:cNvPr id="5" name="object 5"/>
          <p:cNvSpPr txBox="1"/>
          <p:nvPr/>
        </p:nvSpPr>
        <p:spPr>
          <a:xfrm>
            <a:off x="777847" y="3573942"/>
            <a:ext cx="7226300" cy="923330"/>
          </a:xfrm>
          <a:prstGeom prst="rect">
            <a:avLst/>
          </a:prstGeom>
        </p:spPr>
        <p:txBody>
          <a:bodyPr vert="horz" wrap="square" lIns="0" tIns="0" rIns="0" bIns="0" rtlCol="0">
            <a:spAutoFit/>
          </a:bodyPr>
          <a:lstStyle/>
          <a:p>
            <a:pPr marL="354965" marR="5080" indent="-342900">
              <a:lnSpc>
                <a:spcPct val="100000"/>
              </a:lnSpc>
              <a:tabLst>
                <a:tab pos="354965" algn="l"/>
                <a:tab pos="1112520" algn="l"/>
                <a:tab pos="2188210" algn="l"/>
                <a:tab pos="2519045" algn="l"/>
                <a:tab pos="4140835" algn="l"/>
                <a:tab pos="4317365" algn="l"/>
                <a:tab pos="4525010" algn="l"/>
                <a:tab pos="4820285" algn="l"/>
                <a:tab pos="5657215" algn="l"/>
                <a:tab pos="5771515" algn="l"/>
                <a:tab pos="5919470" algn="l"/>
                <a:tab pos="6708775" algn="l"/>
              </a:tabLst>
            </a:pPr>
            <a:r>
              <a:rPr sz="2000" b="1" dirty="0">
                <a:solidFill>
                  <a:srgbClr val="002776"/>
                </a:solidFill>
                <a:latin typeface="Calibri"/>
                <a:cs typeface="Calibri"/>
              </a:rPr>
              <a:t>2</a:t>
            </a:r>
            <a:r>
              <a:rPr sz="2000" b="1" dirty="0">
                <a:latin typeface="Calibri"/>
                <a:cs typeface="Calibri"/>
              </a:rPr>
              <a:t>.	</a:t>
            </a:r>
            <a:r>
              <a:rPr sz="2000" b="1" spc="-40" dirty="0" err="1">
                <a:solidFill>
                  <a:srgbClr val="002776"/>
                </a:solidFill>
                <a:latin typeface="Calibri"/>
                <a:cs typeface="Calibri"/>
              </a:rPr>
              <a:t>K</a:t>
            </a:r>
            <a:r>
              <a:rPr sz="2000" b="1" dirty="0" err="1">
                <a:solidFill>
                  <a:srgbClr val="002776"/>
                </a:solidFill>
                <a:latin typeface="Calibri"/>
                <a:cs typeface="Calibri"/>
              </a:rPr>
              <a:t>op</a:t>
            </a:r>
            <a:r>
              <a:rPr sz="2000" b="1" spc="-5" dirty="0" err="1">
                <a:solidFill>
                  <a:srgbClr val="002776"/>
                </a:solidFill>
                <a:latin typeface="Calibri"/>
                <a:cs typeface="Calibri"/>
              </a:rPr>
              <a:t>i</a:t>
            </a:r>
            <a:r>
              <a:rPr sz="2000" b="1" dirty="0" err="1">
                <a:solidFill>
                  <a:srgbClr val="002776"/>
                </a:solidFill>
                <a:latin typeface="Calibri"/>
                <a:cs typeface="Calibri"/>
              </a:rPr>
              <a:t>a</a:t>
            </a:r>
            <a:r>
              <a:rPr sz="2000" b="1" dirty="0">
                <a:solidFill>
                  <a:srgbClr val="002776"/>
                </a:solidFill>
                <a:latin typeface="Calibri"/>
                <a:cs typeface="Calibri"/>
              </a:rPr>
              <a:t>	</a:t>
            </a:r>
            <a:r>
              <a:rPr sz="2000" b="1" spc="-10" dirty="0" err="1">
                <a:solidFill>
                  <a:srgbClr val="002776"/>
                </a:solidFill>
                <a:latin typeface="Calibri"/>
                <a:cs typeface="Calibri"/>
              </a:rPr>
              <a:t>św</a:t>
            </a:r>
            <a:r>
              <a:rPr sz="2000" b="1" spc="-5" dirty="0" err="1">
                <a:solidFill>
                  <a:srgbClr val="002776"/>
                </a:solidFill>
                <a:latin typeface="Calibri"/>
                <a:cs typeface="Calibri"/>
              </a:rPr>
              <a:t>i</a:t>
            </a:r>
            <a:r>
              <a:rPr sz="2000" b="1" spc="-10" dirty="0" err="1">
                <a:solidFill>
                  <a:srgbClr val="002776"/>
                </a:solidFill>
                <a:latin typeface="Calibri"/>
                <a:cs typeface="Calibri"/>
              </a:rPr>
              <a:t>a</a:t>
            </a:r>
            <a:r>
              <a:rPr sz="2000" b="1" dirty="0" err="1">
                <a:solidFill>
                  <a:srgbClr val="002776"/>
                </a:solidFill>
                <a:latin typeface="Calibri"/>
                <a:cs typeface="Calibri"/>
              </a:rPr>
              <a:t>d</a:t>
            </a:r>
            <a:r>
              <a:rPr sz="2000" b="1" spc="-15" dirty="0" err="1">
                <a:solidFill>
                  <a:srgbClr val="002776"/>
                </a:solidFill>
                <a:latin typeface="Calibri"/>
                <a:cs typeface="Calibri"/>
              </a:rPr>
              <a:t>e</a:t>
            </a:r>
            <a:r>
              <a:rPr sz="2000" b="1" dirty="0" err="1">
                <a:solidFill>
                  <a:srgbClr val="002776"/>
                </a:solidFill>
                <a:latin typeface="Calibri"/>
                <a:cs typeface="Calibri"/>
              </a:rPr>
              <a:t>ct</a:t>
            </a:r>
            <a:r>
              <a:rPr sz="2000" b="1" spc="-30" dirty="0" err="1">
                <a:solidFill>
                  <a:srgbClr val="002776"/>
                </a:solidFill>
                <a:latin typeface="Calibri"/>
                <a:cs typeface="Calibri"/>
              </a:rPr>
              <a:t>w</a:t>
            </a:r>
            <a:r>
              <a:rPr sz="2000" b="1" dirty="0" err="1">
                <a:solidFill>
                  <a:srgbClr val="002776"/>
                </a:solidFill>
                <a:latin typeface="Calibri"/>
                <a:cs typeface="Calibri"/>
              </a:rPr>
              <a:t>a</a:t>
            </a:r>
            <a:r>
              <a:rPr sz="2000" b="1" dirty="0">
                <a:solidFill>
                  <a:srgbClr val="002776"/>
                </a:solidFill>
                <a:latin typeface="Calibri"/>
                <a:cs typeface="Calibri"/>
              </a:rPr>
              <a:t>	</a:t>
            </a:r>
            <a:r>
              <a:rPr sz="2000" b="1" dirty="0" err="1">
                <a:solidFill>
                  <a:srgbClr val="002776"/>
                </a:solidFill>
                <a:latin typeface="Calibri"/>
                <a:cs typeface="Calibri"/>
              </a:rPr>
              <a:t>p</a:t>
            </a:r>
            <a:r>
              <a:rPr sz="2000" b="1" spc="-10" dirty="0" err="1">
                <a:solidFill>
                  <a:srgbClr val="002776"/>
                </a:solidFill>
                <a:latin typeface="Calibri"/>
                <a:cs typeface="Calibri"/>
              </a:rPr>
              <a:t>o</a:t>
            </a:r>
            <a:r>
              <a:rPr sz="2000" b="1" dirty="0" err="1">
                <a:solidFill>
                  <a:srgbClr val="002776"/>
                </a:solidFill>
                <a:latin typeface="Calibri"/>
                <a:cs typeface="Calibri"/>
              </a:rPr>
              <a:t>t</a:t>
            </a:r>
            <a:r>
              <a:rPr sz="2000" b="1" spc="-10" dirty="0" err="1">
                <a:solidFill>
                  <a:srgbClr val="002776"/>
                </a:solidFill>
                <a:latin typeface="Calibri"/>
                <a:cs typeface="Calibri"/>
              </a:rPr>
              <a:t>w</a:t>
            </a:r>
            <a:r>
              <a:rPr sz="2000" b="1" spc="-5" dirty="0" err="1">
                <a:solidFill>
                  <a:srgbClr val="002776"/>
                </a:solidFill>
                <a:latin typeface="Calibri"/>
                <a:cs typeface="Calibri"/>
              </a:rPr>
              <a:t>ie</a:t>
            </a:r>
            <a:r>
              <a:rPr sz="2000" b="1" spc="-30" dirty="0" err="1">
                <a:solidFill>
                  <a:srgbClr val="002776"/>
                </a:solidFill>
                <a:latin typeface="Calibri"/>
                <a:cs typeface="Calibri"/>
              </a:rPr>
              <a:t>r</a:t>
            </a:r>
            <a:r>
              <a:rPr sz="2000" b="1" dirty="0" err="1">
                <a:solidFill>
                  <a:srgbClr val="002776"/>
                </a:solidFill>
                <a:latin typeface="Calibri"/>
                <a:cs typeface="Calibri"/>
              </a:rPr>
              <a:t>d</a:t>
            </a:r>
            <a:r>
              <a:rPr sz="2000" b="1" spc="-45" dirty="0" err="1">
                <a:solidFill>
                  <a:srgbClr val="002776"/>
                </a:solidFill>
                <a:latin typeface="Calibri"/>
                <a:cs typeface="Calibri"/>
              </a:rPr>
              <a:t>z</a:t>
            </a:r>
            <a:r>
              <a:rPr sz="2000" b="1" dirty="0" err="1">
                <a:solidFill>
                  <a:srgbClr val="002776"/>
                </a:solidFill>
                <a:latin typeface="Calibri"/>
                <a:cs typeface="Calibri"/>
              </a:rPr>
              <a:t>ona</a:t>
            </a:r>
            <a:r>
              <a:rPr sz="2000" b="1" dirty="0">
                <a:solidFill>
                  <a:srgbClr val="002776"/>
                </a:solidFill>
                <a:latin typeface="Calibri"/>
                <a:cs typeface="Calibri"/>
              </a:rPr>
              <a:t>	</a:t>
            </a:r>
            <a:r>
              <a:rPr sz="2000" b="1" spc="-30" dirty="0" err="1">
                <a:solidFill>
                  <a:srgbClr val="002776"/>
                </a:solidFill>
                <a:latin typeface="Calibri"/>
                <a:cs typeface="Calibri"/>
              </a:rPr>
              <a:t>z</a:t>
            </a:r>
            <a:r>
              <a:rPr sz="2000" b="1" dirty="0" err="1">
                <a:solidFill>
                  <a:srgbClr val="002776"/>
                </a:solidFill>
                <a:latin typeface="Calibri"/>
                <a:cs typeface="Calibri"/>
              </a:rPr>
              <a:t>a</a:t>
            </a:r>
            <a:r>
              <a:rPr sz="2000" b="1" dirty="0">
                <a:solidFill>
                  <a:srgbClr val="002776"/>
                </a:solidFill>
                <a:latin typeface="Calibri"/>
                <a:cs typeface="Calibri"/>
              </a:rPr>
              <a:t>	</a:t>
            </a:r>
            <a:r>
              <a:rPr sz="2000" b="1" spc="-20" dirty="0" err="1">
                <a:solidFill>
                  <a:srgbClr val="002776"/>
                </a:solidFill>
                <a:latin typeface="Calibri"/>
                <a:cs typeface="Calibri"/>
              </a:rPr>
              <a:t>z</a:t>
            </a:r>
            <a:r>
              <a:rPr sz="2000" b="1" spc="-30" dirty="0" err="1">
                <a:solidFill>
                  <a:srgbClr val="002776"/>
                </a:solidFill>
                <a:latin typeface="Calibri"/>
                <a:cs typeface="Calibri"/>
              </a:rPr>
              <a:t>g</a:t>
            </a:r>
            <a:r>
              <a:rPr sz="2000" b="1" dirty="0" err="1">
                <a:solidFill>
                  <a:srgbClr val="002776"/>
                </a:solidFill>
                <a:latin typeface="Calibri"/>
                <a:cs typeface="Calibri"/>
              </a:rPr>
              <a:t>odn</a:t>
            </a:r>
            <a:r>
              <a:rPr sz="2000" b="1" spc="-15" dirty="0" err="1">
                <a:solidFill>
                  <a:srgbClr val="002776"/>
                </a:solidFill>
                <a:latin typeface="Calibri"/>
                <a:cs typeface="Calibri"/>
              </a:rPr>
              <a:t>o</a:t>
            </a:r>
            <a:r>
              <a:rPr sz="2000" b="1" dirty="0" err="1">
                <a:solidFill>
                  <a:srgbClr val="002776"/>
                </a:solidFill>
                <a:latin typeface="Calibri"/>
                <a:cs typeface="Calibri"/>
              </a:rPr>
              <a:t>ść</a:t>
            </a:r>
            <a:r>
              <a:rPr sz="2000" b="1" dirty="0">
                <a:solidFill>
                  <a:srgbClr val="002776"/>
                </a:solidFill>
                <a:latin typeface="Calibri"/>
                <a:cs typeface="Calibri"/>
              </a:rPr>
              <a:t>	z		</a:t>
            </a:r>
            <a:r>
              <a:rPr sz="2000" b="1" dirty="0" err="1">
                <a:solidFill>
                  <a:srgbClr val="002776"/>
                </a:solidFill>
                <a:latin typeface="Calibri"/>
                <a:cs typeface="Calibri"/>
              </a:rPr>
              <a:t>o</a:t>
            </a:r>
            <a:r>
              <a:rPr sz="2000" b="1" spc="5" dirty="0" err="1">
                <a:solidFill>
                  <a:srgbClr val="002776"/>
                </a:solidFill>
                <a:latin typeface="Calibri"/>
                <a:cs typeface="Calibri"/>
              </a:rPr>
              <a:t>r</a:t>
            </a:r>
            <a:r>
              <a:rPr sz="2000" b="1" spc="-30" dirty="0" err="1">
                <a:solidFill>
                  <a:srgbClr val="002776"/>
                </a:solidFill>
                <a:latin typeface="Calibri"/>
                <a:cs typeface="Calibri"/>
              </a:rPr>
              <a:t>y</a:t>
            </a:r>
            <a:r>
              <a:rPr sz="2000" b="1" spc="-5" dirty="0" err="1">
                <a:solidFill>
                  <a:srgbClr val="002776"/>
                </a:solidFill>
                <a:latin typeface="Calibri"/>
                <a:cs typeface="Calibri"/>
              </a:rPr>
              <a:t>g</a:t>
            </a:r>
            <a:r>
              <a:rPr sz="2000" b="1" dirty="0" err="1">
                <a:solidFill>
                  <a:srgbClr val="002776"/>
                </a:solidFill>
                <a:latin typeface="Calibri"/>
                <a:cs typeface="Calibri"/>
              </a:rPr>
              <a:t>in</a:t>
            </a:r>
            <a:r>
              <a:rPr sz="2000" b="1" spc="-10" dirty="0" err="1">
                <a:solidFill>
                  <a:srgbClr val="002776"/>
                </a:solidFill>
                <a:latin typeface="Calibri"/>
                <a:cs typeface="Calibri"/>
              </a:rPr>
              <a:t>a</a:t>
            </a:r>
            <a:r>
              <a:rPr sz="2000" b="1" spc="-5" dirty="0" err="1">
                <a:solidFill>
                  <a:srgbClr val="002776"/>
                </a:solidFill>
                <a:latin typeface="Calibri"/>
                <a:cs typeface="Calibri"/>
              </a:rPr>
              <a:t>ł</a:t>
            </a:r>
            <a:r>
              <a:rPr sz="2000" b="1" dirty="0" err="1">
                <a:solidFill>
                  <a:srgbClr val="002776"/>
                </a:solidFill>
                <a:latin typeface="Calibri"/>
                <a:cs typeface="Calibri"/>
              </a:rPr>
              <a:t>em</a:t>
            </a:r>
            <a:r>
              <a:rPr sz="2000" b="1" dirty="0">
                <a:solidFill>
                  <a:srgbClr val="002776"/>
                </a:solidFill>
                <a:latin typeface="Calibri"/>
                <a:cs typeface="Calibri"/>
              </a:rPr>
              <a:t> </a:t>
            </a:r>
            <a:r>
              <a:rPr sz="2000" b="1" dirty="0" err="1">
                <a:solidFill>
                  <a:srgbClr val="002776"/>
                </a:solidFill>
                <a:latin typeface="Calibri"/>
                <a:cs typeface="Calibri"/>
              </a:rPr>
              <a:t>p</a:t>
            </a:r>
            <a:r>
              <a:rPr sz="2000" b="1" spc="-5" dirty="0" err="1">
                <a:solidFill>
                  <a:srgbClr val="002776"/>
                </a:solidFill>
                <a:latin typeface="Calibri"/>
                <a:cs typeface="Calibri"/>
              </a:rPr>
              <a:t>r</a:t>
            </a:r>
            <a:r>
              <a:rPr sz="2000" b="1" spc="-40" dirty="0" err="1">
                <a:solidFill>
                  <a:srgbClr val="002776"/>
                </a:solidFill>
                <a:latin typeface="Calibri"/>
                <a:cs typeface="Calibri"/>
              </a:rPr>
              <a:t>z</a:t>
            </a:r>
            <a:r>
              <a:rPr sz="2000" b="1" dirty="0" err="1">
                <a:solidFill>
                  <a:srgbClr val="002776"/>
                </a:solidFill>
                <a:latin typeface="Calibri"/>
                <a:cs typeface="Calibri"/>
              </a:rPr>
              <a:t>eds</a:t>
            </a:r>
            <a:r>
              <a:rPr sz="2000" b="1" spc="-5" dirty="0" err="1">
                <a:solidFill>
                  <a:srgbClr val="002776"/>
                </a:solidFill>
                <a:latin typeface="Calibri"/>
                <a:cs typeface="Calibri"/>
              </a:rPr>
              <a:t>i</a:t>
            </a:r>
            <a:r>
              <a:rPr sz="2000" b="1" dirty="0" err="1">
                <a:solidFill>
                  <a:srgbClr val="002776"/>
                </a:solidFill>
                <a:latin typeface="Calibri"/>
                <a:cs typeface="Calibri"/>
              </a:rPr>
              <a:t>ęb</a:t>
            </a:r>
            <a:r>
              <a:rPr sz="2000" b="1" spc="-5" dirty="0" err="1">
                <a:solidFill>
                  <a:srgbClr val="002776"/>
                </a:solidFill>
                <a:latin typeface="Calibri"/>
                <a:cs typeface="Calibri"/>
              </a:rPr>
              <a:t>i</a:t>
            </a:r>
            <a:r>
              <a:rPr sz="2000" b="1" dirty="0" err="1">
                <a:solidFill>
                  <a:srgbClr val="002776"/>
                </a:solidFill>
                <a:latin typeface="Calibri"/>
                <a:cs typeface="Calibri"/>
              </a:rPr>
              <a:t>o</a:t>
            </a:r>
            <a:r>
              <a:rPr sz="2000" b="1" spc="-30" dirty="0" err="1">
                <a:solidFill>
                  <a:srgbClr val="002776"/>
                </a:solidFill>
                <a:latin typeface="Calibri"/>
                <a:cs typeface="Calibri"/>
              </a:rPr>
              <a:t>r</a:t>
            </a:r>
            <a:r>
              <a:rPr sz="2000" b="1" dirty="0" err="1">
                <a:solidFill>
                  <a:srgbClr val="002776"/>
                </a:solidFill>
                <a:latin typeface="Calibri"/>
                <a:cs typeface="Calibri"/>
              </a:rPr>
              <a:t>c</a:t>
            </a:r>
            <a:r>
              <a:rPr sz="2000" b="1" spc="-15" dirty="0" err="1">
                <a:solidFill>
                  <a:srgbClr val="002776"/>
                </a:solidFill>
                <a:latin typeface="Calibri"/>
                <a:cs typeface="Calibri"/>
              </a:rPr>
              <a:t>ę</a:t>
            </a:r>
            <a:r>
              <a:rPr sz="2000" b="1" dirty="0">
                <a:solidFill>
                  <a:srgbClr val="002776"/>
                </a:solidFill>
                <a:latin typeface="Calibri"/>
                <a:cs typeface="Calibri"/>
              </a:rPr>
              <a:t>,	</a:t>
            </a:r>
            <a:r>
              <a:rPr sz="2000" b="1" spc="-10" dirty="0" err="1">
                <a:solidFill>
                  <a:srgbClr val="002776"/>
                </a:solidFill>
                <a:latin typeface="Calibri"/>
                <a:cs typeface="Calibri"/>
              </a:rPr>
              <a:t>w</a:t>
            </a:r>
            <a:r>
              <a:rPr sz="2000" b="1" dirty="0" err="1">
                <a:solidFill>
                  <a:srgbClr val="002776"/>
                </a:solidFill>
                <a:latin typeface="Calibri"/>
                <a:cs typeface="Calibri"/>
              </a:rPr>
              <a:t>p</a:t>
            </a:r>
            <a:r>
              <a:rPr sz="2000" b="1" spc="-40" dirty="0" err="1">
                <a:solidFill>
                  <a:srgbClr val="002776"/>
                </a:solidFill>
                <a:latin typeface="Calibri"/>
                <a:cs typeface="Calibri"/>
              </a:rPr>
              <a:t>r</a:t>
            </a:r>
            <a:r>
              <a:rPr sz="2000" b="1" dirty="0" err="1">
                <a:solidFill>
                  <a:srgbClr val="002776"/>
                </a:solidFill>
                <a:latin typeface="Calibri"/>
                <a:cs typeface="Calibri"/>
              </a:rPr>
              <a:t>o</a:t>
            </a:r>
            <a:r>
              <a:rPr sz="2000" b="1" spc="-30" dirty="0" err="1">
                <a:solidFill>
                  <a:srgbClr val="002776"/>
                </a:solidFill>
                <a:latin typeface="Calibri"/>
                <a:cs typeface="Calibri"/>
              </a:rPr>
              <a:t>w</a:t>
            </a:r>
            <a:r>
              <a:rPr sz="2000" b="1" spc="-10" dirty="0" err="1">
                <a:solidFill>
                  <a:srgbClr val="002776"/>
                </a:solidFill>
                <a:latin typeface="Calibri"/>
                <a:cs typeface="Calibri"/>
              </a:rPr>
              <a:t>a</a:t>
            </a:r>
            <a:r>
              <a:rPr sz="2000" b="1" dirty="0" err="1">
                <a:solidFill>
                  <a:srgbClr val="002776"/>
                </a:solidFill>
                <a:latin typeface="Calibri"/>
                <a:cs typeface="Calibri"/>
              </a:rPr>
              <a:t>d</a:t>
            </a:r>
            <a:r>
              <a:rPr sz="2000" b="1" spc="-30" dirty="0" err="1">
                <a:solidFill>
                  <a:srgbClr val="002776"/>
                </a:solidFill>
                <a:latin typeface="Calibri"/>
                <a:cs typeface="Calibri"/>
              </a:rPr>
              <a:t>z</a:t>
            </a:r>
            <a:r>
              <a:rPr sz="2000" b="1" spc="-10" dirty="0" err="1">
                <a:solidFill>
                  <a:srgbClr val="002776"/>
                </a:solidFill>
                <a:latin typeface="Calibri"/>
                <a:cs typeface="Calibri"/>
              </a:rPr>
              <a:t>a</a:t>
            </a:r>
            <a:r>
              <a:rPr sz="2000" b="1" spc="5" dirty="0" err="1">
                <a:solidFill>
                  <a:srgbClr val="002776"/>
                </a:solidFill>
                <a:latin typeface="Calibri"/>
                <a:cs typeface="Calibri"/>
              </a:rPr>
              <a:t>j</a:t>
            </a:r>
            <a:r>
              <a:rPr sz="2000" b="1" spc="-10" dirty="0" err="1">
                <a:solidFill>
                  <a:srgbClr val="002776"/>
                </a:solidFill>
                <a:latin typeface="Calibri"/>
                <a:cs typeface="Calibri"/>
              </a:rPr>
              <a:t>ą</a:t>
            </a:r>
            <a:r>
              <a:rPr sz="2000" b="1" dirty="0" err="1">
                <a:solidFill>
                  <a:srgbClr val="002776"/>
                </a:solidFill>
                <a:latin typeface="Calibri"/>
                <a:cs typeface="Calibri"/>
              </a:rPr>
              <a:t>ce</a:t>
            </a:r>
            <a:r>
              <a:rPr sz="2000" b="1" spc="-30" dirty="0" err="1">
                <a:solidFill>
                  <a:srgbClr val="002776"/>
                </a:solidFill>
                <a:latin typeface="Calibri"/>
                <a:cs typeface="Calibri"/>
              </a:rPr>
              <a:t>g</a:t>
            </a:r>
            <a:r>
              <a:rPr sz="2000" b="1" dirty="0" err="1">
                <a:solidFill>
                  <a:srgbClr val="002776"/>
                </a:solidFill>
                <a:latin typeface="Calibri"/>
                <a:cs typeface="Calibri"/>
              </a:rPr>
              <a:t>o</a:t>
            </a:r>
            <a:r>
              <a:rPr sz="2000" b="1" dirty="0">
                <a:solidFill>
                  <a:srgbClr val="002776"/>
                </a:solidFill>
                <a:latin typeface="Calibri"/>
                <a:cs typeface="Calibri"/>
              </a:rPr>
              <a:t>		do	</a:t>
            </a:r>
            <a:r>
              <a:rPr sz="2000" b="1" spc="-10" dirty="0" err="1">
                <a:solidFill>
                  <a:srgbClr val="002776"/>
                </a:solidFill>
                <a:latin typeface="Calibri"/>
                <a:cs typeface="Calibri"/>
              </a:rPr>
              <a:t>o</a:t>
            </a:r>
            <a:r>
              <a:rPr sz="2000" b="1" dirty="0" err="1">
                <a:solidFill>
                  <a:srgbClr val="002776"/>
                </a:solidFill>
                <a:latin typeface="Calibri"/>
                <a:cs typeface="Calibri"/>
              </a:rPr>
              <a:t>b</a:t>
            </a:r>
            <a:r>
              <a:rPr sz="2000" b="1" spc="-30" dirty="0" err="1">
                <a:solidFill>
                  <a:srgbClr val="002776"/>
                </a:solidFill>
                <a:latin typeface="Calibri"/>
                <a:cs typeface="Calibri"/>
              </a:rPr>
              <a:t>r</a:t>
            </a:r>
            <a:r>
              <a:rPr sz="2000" b="1" dirty="0" err="1">
                <a:solidFill>
                  <a:srgbClr val="002776"/>
                </a:solidFill>
                <a:latin typeface="Calibri"/>
                <a:cs typeface="Calibri"/>
              </a:rPr>
              <a:t>o</a:t>
            </a:r>
            <a:r>
              <a:rPr sz="2000" b="1" spc="-15" dirty="0" err="1">
                <a:solidFill>
                  <a:srgbClr val="002776"/>
                </a:solidFill>
                <a:latin typeface="Calibri"/>
                <a:cs typeface="Calibri"/>
              </a:rPr>
              <a:t>t</a:t>
            </a:r>
            <a:r>
              <a:rPr sz="2000" b="1" dirty="0" err="1">
                <a:solidFill>
                  <a:srgbClr val="002776"/>
                </a:solidFill>
                <a:latin typeface="Calibri"/>
                <a:cs typeface="Calibri"/>
              </a:rPr>
              <a:t>u</a:t>
            </a:r>
            <a:r>
              <a:rPr sz="2000" b="1" dirty="0">
                <a:solidFill>
                  <a:srgbClr val="002776"/>
                </a:solidFill>
                <a:latin typeface="Calibri"/>
                <a:cs typeface="Calibri"/>
              </a:rPr>
              <a:t>		</a:t>
            </a:r>
            <a:r>
              <a:rPr sz="2000" b="1" dirty="0" err="1">
                <a:solidFill>
                  <a:srgbClr val="002776"/>
                </a:solidFill>
                <a:latin typeface="Calibri"/>
                <a:cs typeface="Calibri"/>
              </a:rPr>
              <a:t>p</a:t>
            </a:r>
            <a:r>
              <a:rPr sz="2000" b="1" spc="-20" dirty="0" err="1">
                <a:solidFill>
                  <a:srgbClr val="002776"/>
                </a:solidFill>
                <a:latin typeface="Calibri"/>
                <a:cs typeface="Calibri"/>
              </a:rPr>
              <a:t>a</a:t>
            </a:r>
            <a:r>
              <a:rPr sz="2000" b="1" dirty="0" err="1">
                <a:solidFill>
                  <a:srgbClr val="002776"/>
                </a:solidFill>
                <a:latin typeface="Calibri"/>
                <a:cs typeface="Calibri"/>
              </a:rPr>
              <a:t>l</a:t>
            </a:r>
            <a:r>
              <a:rPr sz="2000" b="1" spc="-5" dirty="0" err="1">
                <a:solidFill>
                  <a:srgbClr val="002776"/>
                </a:solidFill>
                <a:latin typeface="Calibri"/>
                <a:cs typeface="Calibri"/>
              </a:rPr>
              <a:t>i</a:t>
            </a:r>
            <a:r>
              <a:rPr sz="2000" b="1" spc="-30" dirty="0" err="1">
                <a:solidFill>
                  <a:srgbClr val="002776"/>
                </a:solidFill>
                <a:latin typeface="Calibri"/>
                <a:cs typeface="Calibri"/>
              </a:rPr>
              <a:t>w</a:t>
            </a:r>
            <a:r>
              <a:rPr sz="2000" b="1" dirty="0" err="1">
                <a:solidFill>
                  <a:srgbClr val="002776"/>
                </a:solidFill>
                <a:latin typeface="Calibri"/>
                <a:cs typeface="Calibri"/>
              </a:rPr>
              <a:t>o</a:t>
            </a:r>
            <a:r>
              <a:rPr sz="2000" b="1" dirty="0">
                <a:solidFill>
                  <a:srgbClr val="002776"/>
                </a:solidFill>
                <a:latin typeface="Calibri"/>
                <a:cs typeface="Calibri"/>
              </a:rPr>
              <a:t>	</a:t>
            </a:r>
            <a:r>
              <a:rPr sz="2000" b="1" spc="-20" dirty="0" err="1">
                <a:solidFill>
                  <a:srgbClr val="002776"/>
                </a:solidFill>
                <a:latin typeface="Calibri"/>
                <a:cs typeface="Calibri"/>
              </a:rPr>
              <a:t>s</a:t>
            </a:r>
            <a:r>
              <a:rPr sz="2000" b="1" spc="-25" dirty="0" err="1">
                <a:solidFill>
                  <a:srgbClr val="002776"/>
                </a:solidFill>
                <a:latin typeface="Calibri"/>
                <a:cs typeface="Calibri"/>
              </a:rPr>
              <a:t>t</a:t>
            </a:r>
            <a:r>
              <a:rPr sz="2000" b="1" spc="-10" dirty="0" err="1">
                <a:solidFill>
                  <a:srgbClr val="002776"/>
                </a:solidFill>
                <a:latin typeface="Calibri"/>
                <a:cs typeface="Calibri"/>
              </a:rPr>
              <a:t>a</a:t>
            </a:r>
            <a:r>
              <a:rPr sz="2000" b="1" spc="-5" dirty="0" err="1">
                <a:solidFill>
                  <a:srgbClr val="002776"/>
                </a:solidFill>
                <a:latin typeface="Calibri"/>
                <a:cs typeface="Calibri"/>
              </a:rPr>
              <a:t>ł</a:t>
            </a:r>
            <a:r>
              <a:rPr sz="2000" b="1" dirty="0" err="1">
                <a:solidFill>
                  <a:srgbClr val="002776"/>
                </a:solidFill>
                <a:latin typeface="Calibri"/>
                <a:cs typeface="Calibri"/>
              </a:rPr>
              <a:t>e</a:t>
            </a:r>
            <a:r>
              <a:rPr sz="2000" b="1" dirty="0">
                <a:solidFill>
                  <a:srgbClr val="002776"/>
                </a:solidFill>
                <a:latin typeface="Calibri"/>
                <a:cs typeface="Calibri"/>
              </a:rPr>
              <a:t> </a:t>
            </a:r>
            <a:r>
              <a:rPr sz="2000" b="1" dirty="0" err="1">
                <a:solidFill>
                  <a:srgbClr val="002776"/>
                </a:solidFill>
                <a:latin typeface="Calibri"/>
                <a:cs typeface="Calibri"/>
              </a:rPr>
              <a:t>p</a:t>
            </a:r>
            <a:r>
              <a:rPr sz="2000" b="1" spc="-5" dirty="0" err="1">
                <a:solidFill>
                  <a:srgbClr val="002776"/>
                </a:solidFill>
                <a:latin typeface="Calibri"/>
                <a:cs typeface="Calibri"/>
              </a:rPr>
              <a:t>r</a:t>
            </a:r>
            <a:r>
              <a:rPr sz="2000" b="1" spc="-45" dirty="0" err="1">
                <a:solidFill>
                  <a:srgbClr val="002776"/>
                </a:solidFill>
                <a:latin typeface="Calibri"/>
                <a:cs typeface="Calibri"/>
              </a:rPr>
              <a:t>z</a:t>
            </a:r>
            <a:r>
              <a:rPr sz="2000" b="1" spc="-5" dirty="0" err="1">
                <a:solidFill>
                  <a:srgbClr val="002776"/>
                </a:solidFill>
                <a:latin typeface="Calibri"/>
                <a:cs typeface="Calibri"/>
              </a:rPr>
              <a:t>e</a:t>
            </a:r>
            <a:r>
              <a:rPr sz="2000" b="1" spc="-30" dirty="0" err="1">
                <a:solidFill>
                  <a:srgbClr val="002776"/>
                </a:solidFill>
                <a:latin typeface="Calibri"/>
                <a:cs typeface="Calibri"/>
              </a:rPr>
              <a:t>k</a:t>
            </a:r>
            <a:r>
              <a:rPr sz="2000" b="1" spc="-10" dirty="0" err="1">
                <a:solidFill>
                  <a:srgbClr val="002776"/>
                </a:solidFill>
                <a:latin typeface="Calibri"/>
                <a:cs typeface="Calibri"/>
              </a:rPr>
              <a:t>a</a:t>
            </a:r>
            <a:r>
              <a:rPr sz="2000" b="1" spc="-20" dirty="0" err="1">
                <a:solidFill>
                  <a:srgbClr val="002776"/>
                </a:solidFill>
                <a:latin typeface="Calibri"/>
                <a:cs typeface="Calibri"/>
              </a:rPr>
              <a:t>z</a:t>
            </a:r>
            <a:r>
              <a:rPr sz="2000" b="1" spc="10" dirty="0" err="1">
                <a:solidFill>
                  <a:srgbClr val="002776"/>
                </a:solidFill>
                <a:latin typeface="Calibri"/>
                <a:cs typeface="Calibri"/>
              </a:rPr>
              <a:t>y</a:t>
            </a:r>
            <a:r>
              <a:rPr sz="2000" b="1" spc="-30" dirty="0" err="1">
                <a:solidFill>
                  <a:srgbClr val="002776"/>
                </a:solidFill>
                <a:latin typeface="Calibri"/>
                <a:cs typeface="Calibri"/>
              </a:rPr>
              <a:t>w</a:t>
            </a:r>
            <a:r>
              <a:rPr sz="2000" b="1" spc="-10" dirty="0" err="1">
                <a:solidFill>
                  <a:srgbClr val="002776"/>
                </a:solidFill>
                <a:latin typeface="Calibri"/>
                <a:cs typeface="Calibri"/>
              </a:rPr>
              <a:t>a</a:t>
            </a:r>
            <a:r>
              <a:rPr sz="2000" b="1" dirty="0" err="1">
                <a:solidFill>
                  <a:srgbClr val="002776"/>
                </a:solidFill>
                <a:latin typeface="Calibri"/>
                <a:cs typeface="Calibri"/>
              </a:rPr>
              <a:t>na</a:t>
            </a:r>
            <a:r>
              <a:rPr sz="2000" b="1" spc="20" dirty="0">
                <a:solidFill>
                  <a:srgbClr val="002776"/>
                </a:solidFill>
                <a:latin typeface="Calibri"/>
                <a:cs typeface="Calibri"/>
              </a:rPr>
              <a:t> </a:t>
            </a:r>
            <a:r>
              <a:rPr sz="2000" b="1" spc="-30" dirty="0" err="1">
                <a:solidFill>
                  <a:srgbClr val="002776"/>
                </a:solidFill>
                <a:latin typeface="Calibri"/>
                <a:cs typeface="Calibri"/>
              </a:rPr>
              <a:t>k</a:t>
            </a:r>
            <a:r>
              <a:rPr sz="2000" b="1" spc="-10" dirty="0" err="1">
                <a:solidFill>
                  <a:srgbClr val="002776"/>
                </a:solidFill>
                <a:latin typeface="Calibri"/>
                <a:cs typeface="Calibri"/>
              </a:rPr>
              <a:t>a</a:t>
            </a:r>
            <a:r>
              <a:rPr sz="2000" b="1" spc="-40" dirty="0" err="1">
                <a:solidFill>
                  <a:srgbClr val="002776"/>
                </a:solidFill>
                <a:latin typeface="Calibri"/>
                <a:cs typeface="Calibri"/>
              </a:rPr>
              <a:t>ż</a:t>
            </a:r>
            <a:r>
              <a:rPr sz="2000" b="1" dirty="0" err="1">
                <a:solidFill>
                  <a:srgbClr val="002776"/>
                </a:solidFill>
                <a:latin typeface="Calibri"/>
                <a:cs typeface="Calibri"/>
              </a:rPr>
              <a:t>demu</a:t>
            </a:r>
            <a:r>
              <a:rPr sz="2000" b="1" spc="-5" dirty="0">
                <a:solidFill>
                  <a:srgbClr val="002776"/>
                </a:solidFill>
                <a:latin typeface="Calibri"/>
                <a:cs typeface="Calibri"/>
              </a:rPr>
              <a:t> </a:t>
            </a:r>
            <a:r>
              <a:rPr sz="2000" b="1" dirty="0" err="1">
                <a:solidFill>
                  <a:srgbClr val="002776"/>
                </a:solidFill>
                <a:latin typeface="Calibri"/>
                <a:cs typeface="Calibri"/>
              </a:rPr>
              <a:t>podm</a:t>
            </a:r>
            <a:r>
              <a:rPr sz="2000" b="1" spc="-5" dirty="0" err="1">
                <a:solidFill>
                  <a:srgbClr val="002776"/>
                </a:solidFill>
                <a:latin typeface="Calibri"/>
                <a:cs typeface="Calibri"/>
              </a:rPr>
              <a:t>i</a:t>
            </a:r>
            <a:r>
              <a:rPr sz="2000" b="1" dirty="0" err="1">
                <a:solidFill>
                  <a:srgbClr val="002776"/>
                </a:solidFill>
                <a:latin typeface="Calibri"/>
                <a:cs typeface="Calibri"/>
              </a:rPr>
              <a:t>o</a:t>
            </a:r>
            <a:r>
              <a:rPr sz="2000" b="1" spc="-25" dirty="0" err="1">
                <a:solidFill>
                  <a:srgbClr val="002776"/>
                </a:solidFill>
                <a:latin typeface="Calibri"/>
                <a:cs typeface="Calibri"/>
              </a:rPr>
              <a:t>t</a:t>
            </a:r>
            <a:r>
              <a:rPr sz="2000" b="1" dirty="0" err="1">
                <a:solidFill>
                  <a:srgbClr val="002776"/>
                </a:solidFill>
                <a:latin typeface="Calibri"/>
                <a:cs typeface="Calibri"/>
              </a:rPr>
              <a:t>o</a:t>
            </a:r>
            <a:r>
              <a:rPr sz="2000" b="1" spc="-10" dirty="0" err="1">
                <a:solidFill>
                  <a:srgbClr val="002776"/>
                </a:solidFill>
                <a:latin typeface="Calibri"/>
                <a:cs typeface="Calibri"/>
              </a:rPr>
              <a:t>w</a:t>
            </a:r>
            <a:r>
              <a:rPr sz="2000" b="1" spc="-15" dirty="0" err="1">
                <a:solidFill>
                  <a:srgbClr val="002776"/>
                </a:solidFill>
                <a:latin typeface="Calibri"/>
                <a:cs typeface="Calibri"/>
              </a:rPr>
              <a:t>i</a:t>
            </a:r>
            <a:r>
              <a:rPr sz="2000" b="1" dirty="0">
                <a:solidFill>
                  <a:srgbClr val="002776"/>
                </a:solidFill>
                <a:latin typeface="Calibri"/>
                <a:cs typeface="Calibri"/>
              </a:rPr>
              <a:t>,</a:t>
            </a:r>
            <a:r>
              <a:rPr sz="2000" b="1" spc="-45" dirty="0">
                <a:solidFill>
                  <a:srgbClr val="002776"/>
                </a:solidFill>
                <a:latin typeface="Calibri"/>
                <a:cs typeface="Calibri"/>
              </a:rPr>
              <a:t> </a:t>
            </a:r>
            <a:r>
              <a:rPr sz="2000" b="1" spc="-15" dirty="0" err="1">
                <a:solidFill>
                  <a:srgbClr val="002776"/>
                </a:solidFill>
                <a:latin typeface="Calibri"/>
                <a:cs typeface="Calibri"/>
              </a:rPr>
              <a:t>k</a:t>
            </a:r>
            <a:r>
              <a:rPr sz="2000" b="1" spc="-25" dirty="0" err="1">
                <a:solidFill>
                  <a:srgbClr val="002776"/>
                </a:solidFill>
                <a:latin typeface="Calibri"/>
                <a:cs typeface="Calibri"/>
              </a:rPr>
              <a:t>t</a:t>
            </a:r>
            <a:r>
              <a:rPr sz="2000" b="1" dirty="0" err="1">
                <a:solidFill>
                  <a:srgbClr val="002776"/>
                </a:solidFill>
                <a:latin typeface="Calibri"/>
                <a:cs typeface="Calibri"/>
              </a:rPr>
              <a:t>ó</a:t>
            </a:r>
            <a:r>
              <a:rPr sz="2000" b="1" spc="5" dirty="0" err="1">
                <a:solidFill>
                  <a:srgbClr val="002776"/>
                </a:solidFill>
                <a:latin typeface="Calibri"/>
                <a:cs typeface="Calibri"/>
              </a:rPr>
              <a:t>r</a:t>
            </a:r>
            <a:r>
              <a:rPr sz="2000" b="1" dirty="0" err="1">
                <a:solidFill>
                  <a:srgbClr val="002776"/>
                </a:solidFill>
                <a:latin typeface="Calibri"/>
                <a:cs typeface="Calibri"/>
              </a:rPr>
              <a:t>y</a:t>
            </a:r>
            <a:r>
              <a:rPr sz="2000" b="1" dirty="0">
                <a:solidFill>
                  <a:srgbClr val="002776"/>
                </a:solidFill>
                <a:latin typeface="Calibri"/>
                <a:cs typeface="Calibri"/>
              </a:rPr>
              <a:t> </a:t>
            </a:r>
            <a:r>
              <a:rPr sz="2000" b="1" dirty="0" err="1">
                <a:solidFill>
                  <a:srgbClr val="002776"/>
                </a:solidFill>
                <a:latin typeface="Calibri"/>
                <a:cs typeface="Calibri"/>
              </a:rPr>
              <a:t>n</a:t>
            </a:r>
            <a:r>
              <a:rPr sz="2000" b="1" spc="-10" dirty="0" err="1">
                <a:solidFill>
                  <a:srgbClr val="002776"/>
                </a:solidFill>
                <a:latin typeface="Calibri"/>
                <a:cs typeface="Calibri"/>
              </a:rPr>
              <a:t>ab</a:t>
            </a:r>
            <a:r>
              <a:rPr sz="2000" b="1" spc="10" dirty="0" err="1">
                <a:solidFill>
                  <a:srgbClr val="002776"/>
                </a:solidFill>
                <a:latin typeface="Calibri"/>
                <a:cs typeface="Calibri"/>
              </a:rPr>
              <a:t>y</a:t>
            </a:r>
            <a:r>
              <a:rPr sz="2000" b="1" spc="-30" dirty="0" err="1">
                <a:solidFill>
                  <a:srgbClr val="002776"/>
                </a:solidFill>
                <a:latin typeface="Calibri"/>
                <a:cs typeface="Calibri"/>
              </a:rPr>
              <a:t>w</a:t>
            </a:r>
            <a:r>
              <a:rPr sz="2000" b="1" dirty="0" err="1">
                <a:solidFill>
                  <a:srgbClr val="002776"/>
                </a:solidFill>
                <a:latin typeface="Calibri"/>
                <a:cs typeface="Calibri"/>
              </a:rPr>
              <a:t>a</a:t>
            </a:r>
            <a:r>
              <a:rPr sz="2000" b="1" spc="-15" dirty="0">
                <a:solidFill>
                  <a:srgbClr val="002776"/>
                </a:solidFill>
                <a:latin typeface="Calibri"/>
                <a:cs typeface="Calibri"/>
              </a:rPr>
              <a:t> </a:t>
            </a:r>
            <a:r>
              <a:rPr sz="2000" b="1" dirty="0" err="1">
                <a:solidFill>
                  <a:srgbClr val="002776"/>
                </a:solidFill>
                <a:latin typeface="Calibri"/>
                <a:cs typeface="Calibri"/>
              </a:rPr>
              <a:t>p</a:t>
            </a:r>
            <a:r>
              <a:rPr sz="2000" b="1" spc="-10" dirty="0" err="1">
                <a:solidFill>
                  <a:srgbClr val="002776"/>
                </a:solidFill>
                <a:latin typeface="Calibri"/>
                <a:cs typeface="Calibri"/>
              </a:rPr>
              <a:t>a</a:t>
            </a:r>
            <a:r>
              <a:rPr sz="2000" b="1" spc="-5" dirty="0" err="1">
                <a:solidFill>
                  <a:srgbClr val="002776"/>
                </a:solidFill>
                <a:latin typeface="Calibri"/>
                <a:cs typeface="Calibri"/>
              </a:rPr>
              <a:t>l</a:t>
            </a:r>
            <a:r>
              <a:rPr sz="2000" b="1" dirty="0" err="1">
                <a:solidFill>
                  <a:srgbClr val="002776"/>
                </a:solidFill>
                <a:latin typeface="Calibri"/>
                <a:cs typeface="Calibri"/>
              </a:rPr>
              <a:t>i</a:t>
            </a:r>
            <a:r>
              <a:rPr sz="2000" b="1" spc="-20" dirty="0" err="1">
                <a:solidFill>
                  <a:srgbClr val="002776"/>
                </a:solidFill>
                <a:latin typeface="Calibri"/>
                <a:cs typeface="Calibri"/>
              </a:rPr>
              <a:t>w</a:t>
            </a:r>
            <a:r>
              <a:rPr sz="2000" b="1" dirty="0" err="1">
                <a:solidFill>
                  <a:srgbClr val="002776"/>
                </a:solidFill>
                <a:latin typeface="Calibri"/>
                <a:cs typeface="Calibri"/>
              </a:rPr>
              <a:t>o</a:t>
            </a:r>
            <a:r>
              <a:rPr sz="2000" b="1" spc="-20" dirty="0">
                <a:solidFill>
                  <a:srgbClr val="002776"/>
                </a:solidFill>
                <a:latin typeface="Calibri"/>
                <a:cs typeface="Calibri"/>
              </a:rPr>
              <a:t> </a:t>
            </a:r>
            <a:r>
              <a:rPr sz="2000" b="1" spc="-20" dirty="0" err="1">
                <a:solidFill>
                  <a:srgbClr val="002776"/>
                </a:solidFill>
                <a:latin typeface="Calibri"/>
                <a:cs typeface="Calibri"/>
              </a:rPr>
              <a:t>s</a:t>
            </a:r>
            <a:r>
              <a:rPr sz="2000" b="1" spc="-25" dirty="0" err="1">
                <a:solidFill>
                  <a:srgbClr val="002776"/>
                </a:solidFill>
                <a:latin typeface="Calibri"/>
                <a:cs typeface="Calibri"/>
              </a:rPr>
              <a:t>t</a:t>
            </a:r>
            <a:r>
              <a:rPr sz="2000" b="1" spc="-10" dirty="0" err="1">
                <a:solidFill>
                  <a:srgbClr val="002776"/>
                </a:solidFill>
                <a:latin typeface="Calibri"/>
                <a:cs typeface="Calibri"/>
              </a:rPr>
              <a:t>a</a:t>
            </a:r>
            <a:r>
              <a:rPr sz="2000" b="1" spc="-5" dirty="0" err="1">
                <a:solidFill>
                  <a:srgbClr val="002776"/>
                </a:solidFill>
                <a:latin typeface="Calibri"/>
                <a:cs typeface="Calibri"/>
              </a:rPr>
              <a:t>ł</a:t>
            </a:r>
            <a:r>
              <a:rPr sz="2000" b="1" dirty="0" err="1">
                <a:solidFill>
                  <a:srgbClr val="002776"/>
                </a:solidFill>
                <a:latin typeface="Calibri"/>
                <a:cs typeface="Calibri"/>
              </a:rPr>
              <a:t>e</a:t>
            </a:r>
            <a:r>
              <a:rPr sz="2000" b="1" dirty="0">
                <a:solidFill>
                  <a:srgbClr val="002776"/>
                </a:solidFill>
                <a:latin typeface="Calibri"/>
                <a:cs typeface="Calibri"/>
              </a:rPr>
              <a:t>.</a:t>
            </a:r>
            <a:endParaRPr sz="2000" dirty="0">
              <a:solidFill>
                <a:srgbClr val="002776"/>
              </a:solidFill>
              <a:latin typeface="Calibri"/>
              <a:cs typeface="Calibri"/>
            </a:endParaRPr>
          </a:p>
        </p:txBody>
      </p:sp>
      <p:sp>
        <p:nvSpPr>
          <p:cNvPr id="6" name="object 6"/>
          <p:cNvSpPr txBox="1"/>
          <p:nvPr/>
        </p:nvSpPr>
        <p:spPr>
          <a:xfrm>
            <a:off x="8038020" y="3573942"/>
            <a:ext cx="574675" cy="615553"/>
          </a:xfrm>
          <a:prstGeom prst="rect">
            <a:avLst/>
          </a:prstGeom>
        </p:spPr>
        <p:txBody>
          <a:bodyPr vert="horz" wrap="square" lIns="0" tIns="0" rIns="0" bIns="0" rtlCol="0">
            <a:spAutoFit/>
          </a:bodyPr>
          <a:lstStyle/>
          <a:p>
            <a:pPr marL="12700">
              <a:lnSpc>
                <a:spcPct val="100000"/>
              </a:lnSpc>
            </a:pPr>
            <a:r>
              <a:rPr sz="2000" b="1" dirty="0" err="1">
                <a:solidFill>
                  <a:srgbClr val="002776"/>
                </a:solidFill>
                <a:latin typeface="Calibri"/>
                <a:cs typeface="Calibri"/>
              </a:rPr>
              <a:t>p</a:t>
            </a:r>
            <a:r>
              <a:rPr sz="2000" b="1" spc="-5" dirty="0" err="1">
                <a:solidFill>
                  <a:srgbClr val="002776"/>
                </a:solidFill>
                <a:latin typeface="Calibri"/>
                <a:cs typeface="Calibri"/>
              </a:rPr>
              <a:t>r</a:t>
            </a:r>
            <a:r>
              <a:rPr sz="2000" b="1" spc="-45" dirty="0" err="1">
                <a:solidFill>
                  <a:srgbClr val="002776"/>
                </a:solidFill>
                <a:latin typeface="Calibri"/>
                <a:cs typeface="Calibri"/>
              </a:rPr>
              <a:t>z</a:t>
            </a:r>
            <a:r>
              <a:rPr sz="2000" b="1" spc="-25" dirty="0" err="1">
                <a:solidFill>
                  <a:srgbClr val="002776"/>
                </a:solidFill>
                <a:latin typeface="Calibri"/>
                <a:cs typeface="Calibri"/>
              </a:rPr>
              <a:t>e</a:t>
            </a:r>
            <a:r>
              <a:rPr sz="2000" b="1" dirty="0" err="1">
                <a:solidFill>
                  <a:srgbClr val="002776"/>
                </a:solidFill>
                <a:latin typeface="Calibri"/>
                <a:cs typeface="Calibri"/>
              </a:rPr>
              <a:t>z</a:t>
            </a:r>
            <a:endParaRPr sz="2000" dirty="0">
              <a:solidFill>
                <a:srgbClr val="002776"/>
              </a:solidFill>
              <a:latin typeface="Calibri"/>
              <a:cs typeface="Calibri"/>
            </a:endParaRPr>
          </a:p>
          <a:p>
            <a:pPr marL="182880">
              <a:lnSpc>
                <a:spcPct val="100000"/>
              </a:lnSpc>
            </a:pPr>
            <a:r>
              <a:rPr sz="2000" b="1" dirty="0">
                <a:solidFill>
                  <a:srgbClr val="002776"/>
                </a:solidFill>
                <a:latin typeface="Calibri"/>
                <a:cs typeface="Calibri"/>
              </a:rPr>
              <a:t>j</a:t>
            </a:r>
            <a:r>
              <a:rPr sz="2000" b="1" spc="-5" dirty="0">
                <a:solidFill>
                  <a:srgbClr val="002776"/>
                </a:solidFill>
                <a:latin typeface="Calibri"/>
                <a:cs typeface="Calibri"/>
              </a:rPr>
              <a:t>e</a:t>
            </a:r>
            <a:r>
              <a:rPr sz="2000" b="1" spc="-35" dirty="0">
                <a:solidFill>
                  <a:srgbClr val="002776"/>
                </a:solidFill>
                <a:latin typeface="Calibri"/>
                <a:cs typeface="Calibri"/>
              </a:rPr>
              <a:t>st</a:t>
            </a:r>
            <a:endParaRPr sz="2000" dirty="0">
              <a:solidFill>
                <a:srgbClr val="002776"/>
              </a:solidFill>
              <a:latin typeface="Calibri"/>
              <a:cs typeface="Calibri"/>
            </a:endParaRPr>
          </a:p>
        </p:txBody>
      </p:sp>
      <p:sp>
        <p:nvSpPr>
          <p:cNvPr id="7" name="object 7"/>
          <p:cNvSpPr txBox="1"/>
          <p:nvPr/>
        </p:nvSpPr>
        <p:spPr>
          <a:xfrm>
            <a:off x="777847" y="4793142"/>
            <a:ext cx="7837170" cy="923330"/>
          </a:xfrm>
          <a:prstGeom prst="rect">
            <a:avLst/>
          </a:prstGeom>
        </p:spPr>
        <p:txBody>
          <a:bodyPr vert="horz" wrap="square" lIns="0" tIns="0" rIns="0" bIns="0" rtlCol="0">
            <a:spAutoFit/>
          </a:bodyPr>
          <a:lstStyle/>
          <a:p>
            <a:pPr marL="354965" marR="5080" indent="-342900" algn="just">
              <a:lnSpc>
                <a:spcPct val="100000"/>
              </a:lnSpc>
            </a:pPr>
            <a:r>
              <a:rPr sz="2000" b="1" dirty="0">
                <a:solidFill>
                  <a:srgbClr val="002776"/>
                </a:solidFill>
                <a:latin typeface="Calibri"/>
                <a:cs typeface="Calibri"/>
              </a:rPr>
              <a:t>3</a:t>
            </a:r>
            <a:r>
              <a:rPr sz="2000" b="1" dirty="0">
                <a:latin typeface="Calibri"/>
                <a:cs typeface="Calibri"/>
              </a:rPr>
              <a:t>.  </a:t>
            </a:r>
            <a:r>
              <a:rPr sz="2000" b="1" spc="-215" dirty="0">
                <a:latin typeface="Calibri"/>
                <a:cs typeface="Calibri"/>
              </a:rPr>
              <a:t> </a:t>
            </a:r>
            <a:r>
              <a:rPr sz="2000" b="1" spc="-25" dirty="0">
                <a:solidFill>
                  <a:srgbClr val="002776"/>
                </a:solidFill>
                <a:latin typeface="Calibri"/>
                <a:cs typeface="Calibri"/>
              </a:rPr>
              <a:t>Ś</a:t>
            </a:r>
            <a:r>
              <a:rPr sz="2000" b="1" spc="-10" dirty="0">
                <a:solidFill>
                  <a:srgbClr val="002776"/>
                </a:solidFill>
                <a:latin typeface="Calibri"/>
                <a:cs typeface="Calibri"/>
              </a:rPr>
              <a:t>w</a:t>
            </a:r>
            <a:r>
              <a:rPr sz="2000" b="1" spc="-5" dirty="0">
                <a:solidFill>
                  <a:srgbClr val="002776"/>
                </a:solidFill>
                <a:latin typeface="Calibri"/>
                <a:cs typeface="Calibri"/>
              </a:rPr>
              <a:t>i</a:t>
            </a:r>
            <a:r>
              <a:rPr sz="2000" b="1" spc="-10" dirty="0">
                <a:solidFill>
                  <a:srgbClr val="002776"/>
                </a:solidFill>
                <a:latin typeface="Calibri"/>
                <a:cs typeface="Calibri"/>
              </a:rPr>
              <a:t>a</a:t>
            </a:r>
            <a:r>
              <a:rPr sz="2000" b="1" dirty="0">
                <a:solidFill>
                  <a:srgbClr val="002776"/>
                </a:solidFill>
                <a:latin typeface="Calibri"/>
                <a:cs typeface="Calibri"/>
              </a:rPr>
              <a:t>dect</a:t>
            </a:r>
            <a:r>
              <a:rPr sz="2000" b="1" spc="-20" dirty="0">
                <a:solidFill>
                  <a:srgbClr val="002776"/>
                </a:solidFill>
                <a:latin typeface="Calibri"/>
                <a:cs typeface="Calibri"/>
              </a:rPr>
              <a:t>w</a:t>
            </a:r>
            <a:r>
              <a:rPr sz="2000" b="1" dirty="0">
                <a:solidFill>
                  <a:srgbClr val="002776"/>
                </a:solidFill>
                <a:latin typeface="Calibri"/>
                <a:cs typeface="Calibri"/>
              </a:rPr>
              <a:t>o </a:t>
            </a:r>
            <a:r>
              <a:rPr sz="2000" b="1" spc="-65" dirty="0">
                <a:solidFill>
                  <a:srgbClr val="002776"/>
                </a:solidFill>
                <a:latin typeface="Calibri"/>
                <a:cs typeface="Calibri"/>
              </a:rPr>
              <a:t> </a:t>
            </a:r>
            <a:r>
              <a:rPr sz="2000" b="1" dirty="0">
                <a:solidFill>
                  <a:srgbClr val="002776"/>
                </a:solidFill>
                <a:latin typeface="Calibri"/>
                <a:cs typeface="Calibri"/>
              </a:rPr>
              <a:t>mu</a:t>
            </a:r>
            <a:r>
              <a:rPr sz="2000" b="1" spc="-10" dirty="0">
                <a:solidFill>
                  <a:srgbClr val="002776"/>
                </a:solidFill>
                <a:latin typeface="Calibri"/>
                <a:cs typeface="Calibri"/>
              </a:rPr>
              <a:t>s</a:t>
            </a:r>
            <a:r>
              <a:rPr sz="2000" b="1" dirty="0">
                <a:solidFill>
                  <a:srgbClr val="002776"/>
                </a:solidFill>
                <a:latin typeface="Calibri"/>
                <a:cs typeface="Calibri"/>
              </a:rPr>
              <a:t>i </a:t>
            </a:r>
            <a:r>
              <a:rPr sz="2000" b="1" spc="-40" dirty="0">
                <a:solidFill>
                  <a:srgbClr val="002776"/>
                </a:solidFill>
                <a:latin typeface="Calibri"/>
                <a:cs typeface="Calibri"/>
              </a:rPr>
              <a:t> </a:t>
            </a:r>
            <a:r>
              <a:rPr sz="2000" b="1" spc="-30" dirty="0">
                <a:solidFill>
                  <a:srgbClr val="002776"/>
                </a:solidFill>
                <a:latin typeface="Calibri"/>
                <a:cs typeface="Calibri"/>
              </a:rPr>
              <a:t>z</a:t>
            </a:r>
            <a:r>
              <a:rPr sz="2000" b="1" spc="-20" dirty="0">
                <a:solidFill>
                  <a:srgbClr val="002776"/>
                </a:solidFill>
                <a:latin typeface="Calibri"/>
                <a:cs typeface="Calibri"/>
              </a:rPr>
              <a:t>a</a:t>
            </a:r>
            <a:r>
              <a:rPr sz="2000" b="1" spc="-10" dirty="0">
                <a:solidFill>
                  <a:srgbClr val="002776"/>
                </a:solidFill>
                <a:latin typeface="Calibri"/>
                <a:cs typeface="Calibri"/>
              </a:rPr>
              <a:t>w</a:t>
            </a:r>
            <a:r>
              <a:rPr sz="2000" b="1" spc="-5" dirty="0">
                <a:solidFill>
                  <a:srgbClr val="002776"/>
                </a:solidFill>
                <a:latin typeface="Calibri"/>
                <a:cs typeface="Calibri"/>
              </a:rPr>
              <a:t>i</a:t>
            </a:r>
            <a:r>
              <a:rPr sz="2000" b="1" dirty="0">
                <a:solidFill>
                  <a:srgbClr val="002776"/>
                </a:solidFill>
                <a:latin typeface="Calibri"/>
                <a:cs typeface="Calibri"/>
              </a:rPr>
              <a:t>e</a:t>
            </a:r>
            <a:r>
              <a:rPr sz="2000" b="1" spc="-55" dirty="0">
                <a:solidFill>
                  <a:srgbClr val="002776"/>
                </a:solidFill>
                <a:latin typeface="Calibri"/>
                <a:cs typeface="Calibri"/>
              </a:rPr>
              <a:t>r</a:t>
            </a:r>
            <a:r>
              <a:rPr sz="2000" b="1" spc="-10" dirty="0">
                <a:solidFill>
                  <a:srgbClr val="002776"/>
                </a:solidFill>
                <a:latin typeface="Calibri"/>
                <a:cs typeface="Calibri"/>
              </a:rPr>
              <a:t>a</a:t>
            </a:r>
            <a:r>
              <a:rPr sz="2000" b="1" dirty="0">
                <a:solidFill>
                  <a:srgbClr val="002776"/>
                </a:solidFill>
                <a:latin typeface="Calibri"/>
                <a:cs typeface="Calibri"/>
              </a:rPr>
              <a:t>ć </a:t>
            </a:r>
            <a:r>
              <a:rPr sz="2000" b="1" spc="-40" dirty="0">
                <a:solidFill>
                  <a:srgbClr val="002776"/>
                </a:solidFill>
                <a:latin typeface="Calibri"/>
                <a:cs typeface="Calibri"/>
              </a:rPr>
              <a:t> </a:t>
            </a:r>
            <a:r>
              <a:rPr sz="2000" b="1" spc="-5" dirty="0">
                <a:solidFill>
                  <a:srgbClr val="002776"/>
                </a:solidFill>
                <a:latin typeface="Calibri"/>
                <a:cs typeface="Calibri"/>
              </a:rPr>
              <a:t>i</a:t>
            </a:r>
            <a:r>
              <a:rPr sz="2000" b="1" spc="-10" dirty="0">
                <a:solidFill>
                  <a:srgbClr val="002776"/>
                </a:solidFill>
                <a:latin typeface="Calibri"/>
                <a:cs typeface="Calibri"/>
              </a:rPr>
              <a:t>n</a:t>
            </a:r>
            <a:r>
              <a:rPr sz="2000" b="1" spc="-35" dirty="0">
                <a:solidFill>
                  <a:srgbClr val="002776"/>
                </a:solidFill>
                <a:latin typeface="Calibri"/>
                <a:cs typeface="Calibri"/>
              </a:rPr>
              <a:t>f</a:t>
            </a:r>
            <a:r>
              <a:rPr sz="2000" b="1" dirty="0">
                <a:solidFill>
                  <a:srgbClr val="002776"/>
                </a:solidFill>
                <a:latin typeface="Calibri"/>
                <a:cs typeface="Calibri"/>
              </a:rPr>
              <a:t>o</a:t>
            </a:r>
            <a:r>
              <a:rPr sz="2000" b="1" spc="-5" dirty="0">
                <a:solidFill>
                  <a:srgbClr val="002776"/>
                </a:solidFill>
                <a:latin typeface="Calibri"/>
                <a:cs typeface="Calibri"/>
              </a:rPr>
              <a:t>r</a:t>
            </a:r>
            <a:r>
              <a:rPr sz="2000" b="1" dirty="0">
                <a:solidFill>
                  <a:srgbClr val="002776"/>
                </a:solidFill>
                <a:latin typeface="Calibri"/>
                <a:cs typeface="Calibri"/>
              </a:rPr>
              <a:t>m</a:t>
            </a:r>
            <a:r>
              <a:rPr sz="2000" b="1" spc="-10" dirty="0">
                <a:solidFill>
                  <a:srgbClr val="002776"/>
                </a:solidFill>
                <a:latin typeface="Calibri"/>
                <a:cs typeface="Calibri"/>
              </a:rPr>
              <a:t>a</a:t>
            </a:r>
            <a:r>
              <a:rPr sz="2000" b="1" spc="-15" dirty="0">
                <a:solidFill>
                  <a:srgbClr val="002776"/>
                </a:solidFill>
                <a:latin typeface="Calibri"/>
                <a:cs typeface="Calibri"/>
              </a:rPr>
              <a:t>c</a:t>
            </a:r>
            <a:r>
              <a:rPr sz="2000" b="1" dirty="0">
                <a:solidFill>
                  <a:srgbClr val="002776"/>
                </a:solidFill>
                <a:latin typeface="Calibri"/>
                <a:cs typeface="Calibri"/>
              </a:rPr>
              <a:t>je </a:t>
            </a:r>
            <a:r>
              <a:rPr sz="2000" b="1" spc="-45" dirty="0">
                <a:solidFill>
                  <a:srgbClr val="002776"/>
                </a:solidFill>
                <a:latin typeface="Calibri"/>
                <a:cs typeface="Calibri"/>
              </a:rPr>
              <a:t> </a:t>
            </a:r>
            <a:r>
              <a:rPr sz="2000" b="1" spc="-10" dirty="0">
                <a:solidFill>
                  <a:srgbClr val="002776"/>
                </a:solidFill>
                <a:latin typeface="Calibri"/>
                <a:cs typeface="Calibri"/>
              </a:rPr>
              <a:t>n</a:t>
            </a:r>
            <a:r>
              <a:rPr sz="2000" b="1" dirty="0">
                <a:solidFill>
                  <a:srgbClr val="002776"/>
                </a:solidFill>
                <a:latin typeface="Calibri"/>
                <a:cs typeface="Calibri"/>
              </a:rPr>
              <a:t>a </a:t>
            </a:r>
            <a:r>
              <a:rPr sz="2000" b="1" spc="-50" dirty="0">
                <a:solidFill>
                  <a:srgbClr val="002776"/>
                </a:solidFill>
                <a:latin typeface="Calibri"/>
                <a:cs typeface="Calibri"/>
              </a:rPr>
              <a:t> </a:t>
            </a:r>
            <a:r>
              <a:rPr sz="2000" b="1" spc="-25" dirty="0">
                <a:solidFill>
                  <a:srgbClr val="002776"/>
                </a:solidFill>
                <a:latin typeface="Calibri"/>
                <a:cs typeface="Calibri"/>
              </a:rPr>
              <a:t>t</a:t>
            </a:r>
            <a:r>
              <a:rPr sz="2000" b="1" spc="-5" dirty="0">
                <a:solidFill>
                  <a:srgbClr val="002776"/>
                </a:solidFill>
                <a:latin typeface="Calibri"/>
                <a:cs typeface="Calibri"/>
              </a:rPr>
              <a:t>e</a:t>
            </a:r>
            <a:r>
              <a:rPr sz="2000" b="1" dirty="0">
                <a:solidFill>
                  <a:srgbClr val="002776"/>
                </a:solidFill>
                <a:latin typeface="Calibri"/>
                <a:cs typeface="Calibri"/>
              </a:rPr>
              <a:t>m</a:t>
            </a:r>
            <a:r>
              <a:rPr sz="2000" b="1" spc="-30" dirty="0">
                <a:solidFill>
                  <a:srgbClr val="002776"/>
                </a:solidFill>
                <a:latin typeface="Calibri"/>
                <a:cs typeface="Calibri"/>
              </a:rPr>
              <a:t>a</a:t>
            </a:r>
            <a:r>
              <a:rPr sz="2000" b="1" dirty="0">
                <a:solidFill>
                  <a:srgbClr val="002776"/>
                </a:solidFill>
                <a:latin typeface="Calibri"/>
                <a:cs typeface="Calibri"/>
              </a:rPr>
              <a:t>t </a:t>
            </a:r>
            <a:r>
              <a:rPr sz="2000" b="1" spc="-55" dirty="0">
                <a:solidFill>
                  <a:srgbClr val="002776"/>
                </a:solidFill>
                <a:latin typeface="Calibri"/>
                <a:cs typeface="Calibri"/>
              </a:rPr>
              <a:t> </a:t>
            </a:r>
            <a:r>
              <a:rPr sz="2000" b="1" spc="-30" dirty="0">
                <a:solidFill>
                  <a:srgbClr val="002776"/>
                </a:solidFill>
                <a:latin typeface="Calibri"/>
                <a:cs typeface="Calibri"/>
              </a:rPr>
              <a:t>k</a:t>
            </a:r>
            <a:r>
              <a:rPr sz="2000" b="1" spc="-10" dirty="0">
                <a:solidFill>
                  <a:srgbClr val="002776"/>
                </a:solidFill>
                <a:latin typeface="Calibri"/>
                <a:cs typeface="Calibri"/>
              </a:rPr>
              <a:t>a</a:t>
            </a:r>
            <a:r>
              <a:rPr sz="2000" b="1" spc="-40" dirty="0">
                <a:solidFill>
                  <a:srgbClr val="002776"/>
                </a:solidFill>
                <a:latin typeface="Calibri"/>
                <a:cs typeface="Calibri"/>
              </a:rPr>
              <a:t>ż</a:t>
            </a:r>
            <a:r>
              <a:rPr sz="2000" b="1" dirty="0">
                <a:solidFill>
                  <a:srgbClr val="002776"/>
                </a:solidFill>
                <a:latin typeface="Calibri"/>
                <a:cs typeface="Calibri"/>
              </a:rPr>
              <a:t>de</a:t>
            </a:r>
            <a:r>
              <a:rPr sz="2000" b="1" spc="-30" dirty="0">
                <a:solidFill>
                  <a:srgbClr val="002776"/>
                </a:solidFill>
                <a:latin typeface="Calibri"/>
                <a:cs typeface="Calibri"/>
              </a:rPr>
              <a:t>g</a:t>
            </a:r>
            <a:r>
              <a:rPr sz="2000" b="1" dirty="0">
                <a:solidFill>
                  <a:srgbClr val="002776"/>
                </a:solidFill>
                <a:latin typeface="Calibri"/>
                <a:cs typeface="Calibri"/>
              </a:rPr>
              <a:t>o </a:t>
            </a:r>
            <a:r>
              <a:rPr sz="2000" b="1" spc="-40" dirty="0">
                <a:solidFill>
                  <a:srgbClr val="002776"/>
                </a:solidFill>
                <a:latin typeface="Calibri"/>
                <a:cs typeface="Calibri"/>
              </a:rPr>
              <a:t> </a:t>
            </a:r>
            <a:r>
              <a:rPr sz="2000" b="1" dirty="0">
                <a:solidFill>
                  <a:srgbClr val="002776"/>
                </a:solidFill>
                <a:latin typeface="Calibri"/>
                <a:cs typeface="Calibri"/>
              </a:rPr>
              <a:t>p</a:t>
            </a:r>
            <a:r>
              <a:rPr sz="2000" b="1" spc="-10" dirty="0">
                <a:solidFill>
                  <a:srgbClr val="002776"/>
                </a:solidFill>
                <a:latin typeface="Calibri"/>
                <a:cs typeface="Calibri"/>
              </a:rPr>
              <a:t>a</a:t>
            </a:r>
            <a:r>
              <a:rPr sz="2000" b="1" spc="-55" dirty="0">
                <a:solidFill>
                  <a:srgbClr val="002776"/>
                </a:solidFill>
                <a:latin typeface="Calibri"/>
                <a:cs typeface="Calibri"/>
              </a:rPr>
              <a:t>r</a:t>
            </a:r>
            <a:r>
              <a:rPr sz="2000" b="1" spc="-10" dirty="0">
                <a:solidFill>
                  <a:srgbClr val="002776"/>
                </a:solidFill>
                <a:latin typeface="Calibri"/>
                <a:cs typeface="Calibri"/>
              </a:rPr>
              <a:t>a</a:t>
            </a:r>
            <a:r>
              <a:rPr sz="2000" b="1" dirty="0">
                <a:solidFill>
                  <a:srgbClr val="002776"/>
                </a:solidFill>
                <a:latin typeface="Calibri"/>
                <a:cs typeface="Calibri"/>
              </a:rPr>
              <a:t>m</a:t>
            </a:r>
            <a:r>
              <a:rPr sz="2000" b="1" spc="-15" dirty="0">
                <a:solidFill>
                  <a:srgbClr val="002776"/>
                </a:solidFill>
                <a:latin typeface="Calibri"/>
                <a:cs typeface="Calibri"/>
              </a:rPr>
              <a:t>e</a:t>
            </a:r>
            <a:r>
              <a:rPr sz="2000" b="1" dirty="0">
                <a:solidFill>
                  <a:srgbClr val="002776"/>
                </a:solidFill>
                <a:latin typeface="Calibri"/>
                <a:cs typeface="Calibri"/>
              </a:rPr>
              <a:t>t</a:t>
            </a:r>
            <a:r>
              <a:rPr sz="2000" b="1" spc="-5" dirty="0">
                <a:solidFill>
                  <a:srgbClr val="002776"/>
                </a:solidFill>
                <a:latin typeface="Calibri"/>
                <a:cs typeface="Calibri"/>
              </a:rPr>
              <a:t>r</a:t>
            </a:r>
            <a:r>
              <a:rPr sz="2000" b="1" dirty="0">
                <a:solidFill>
                  <a:srgbClr val="002776"/>
                </a:solidFill>
                <a:latin typeface="Calibri"/>
                <a:cs typeface="Calibri"/>
              </a:rPr>
              <a:t>u </a:t>
            </a:r>
            <a:r>
              <a:rPr sz="2000" b="1" spc="5" dirty="0">
                <a:solidFill>
                  <a:srgbClr val="002776"/>
                </a:solidFill>
                <a:latin typeface="Calibri"/>
                <a:cs typeface="Calibri"/>
              </a:rPr>
              <a:t>w</a:t>
            </a:r>
            <a:r>
              <a:rPr sz="2000" b="1" spc="-5" dirty="0">
                <a:solidFill>
                  <a:srgbClr val="002776"/>
                </a:solidFill>
                <a:latin typeface="Calibri"/>
                <a:cs typeface="Calibri"/>
              </a:rPr>
              <a:t>y</a:t>
            </a:r>
            <a:r>
              <a:rPr sz="2000" b="1" dirty="0">
                <a:solidFill>
                  <a:srgbClr val="002776"/>
                </a:solidFill>
                <a:latin typeface="Calibri"/>
                <a:cs typeface="Calibri"/>
              </a:rPr>
              <a:t>m</a:t>
            </a:r>
            <a:r>
              <a:rPr sz="2000" b="1" spc="-10" dirty="0">
                <a:solidFill>
                  <a:srgbClr val="002776"/>
                </a:solidFill>
                <a:latin typeface="Calibri"/>
                <a:cs typeface="Calibri"/>
              </a:rPr>
              <a:t>a</a:t>
            </a:r>
            <a:r>
              <a:rPr sz="2000" b="1" spc="-40" dirty="0">
                <a:solidFill>
                  <a:srgbClr val="002776"/>
                </a:solidFill>
                <a:latin typeface="Calibri"/>
                <a:cs typeface="Calibri"/>
              </a:rPr>
              <a:t>g</a:t>
            </a:r>
            <a:r>
              <a:rPr sz="2000" b="1" spc="-10" dirty="0">
                <a:solidFill>
                  <a:srgbClr val="002776"/>
                </a:solidFill>
                <a:latin typeface="Calibri"/>
                <a:cs typeface="Calibri"/>
              </a:rPr>
              <a:t>a</a:t>
            </a:r>
            <a:r>
              <a:rPr sz="2000" b="1" dirty="0">
                <a:solidFill>
                  <a:srgbClr val="002776"/>
                </a:solidFill>
                <a:latin typeface="Calibri"/>
                <a:cs typeface="Calibri"/>
              </a:rPr>
              <a:t>n</a:t>
            </a:r>
            <a:r>
              <a:rPr sz="2000" b="1" spc="-5" dirty="0">
                <a:solidFill>
                  <a:srgbClr val="002776"/>
                </a:solidFill>
                <a:latin typeface="Calibri"/>
                <a:cs typeface="Calibri"/>
              </a:rPr>
              <a:t>e</a:t>
            </a:r>
            <a:r>
              <a:rPr sz="2000" b="1" spc="-30" dirty="0">
                <a:solidFill>
                  <a:srgbClr val="002776"/>
                </a:solidFill>
                <a:latin typeface="Calibri"/>
                <a:cs typeface="Calibri"/>
              </a:rPr>
              <a:t>g</a:t>
            </a:r>
            <a:r>
              <a:rPr sz="2000" b="1" dirty="0">
                <a:solidFill>
                  <a:srgbClr val="002776"/>
                </a:solidFill>
                <a:latin typeface="Calibri"/>
                <a:cs typeface="Calibri"/>
              </a:rPr>
              <a:t>o</a:t>
            </a:r>
            <a:r>
              <a:rPr sz="2000" b="1" spc="160" dirty="0">
                <a:solidFill>
                  <a:srgbClr val="002776"/>
                </a:solidFill>
                <a:latin typeface="Calibri"/>
                <a:cs typeface="Calibri"/>
              </a:rPr>
              <a:t> </a:t>
            </a:r>
            <a:r>
              <a:rPr sz="2000" b="1" dirty="0">
                <a:solidFill>
                  <a:srgbClr val="002776"/>
                </a:solidFill>
                <a:latin typeface="Calibri"/>
                <a:cs typeface="Calibri"/>
              </a:rPr>
              <a:t>p</a:t>
            </a:r>
            <a:r>
              <a:rPr sz="2000" b="1" spc="-5" dirty="0">
                <a:solidFill>
                  <a:srgbClr val="002776"/>
                </a:solidFill>
                <a:latin typeface="Calibri"/>
                <a:cs typeface="Calibri"/>
              </a:rPr>
              <a:t>r</a:t>
            </a:r>
            <a:r>
              <a:rPr sz="2000" b="1" spc="-45" dirty="0">
                <a:solidFill>
                  <a:srgbClr val="002776"/>
                </a:solidFill>
                <a:latin typeface="Calibri"/>
                <a:cs typeface="Calibri"/>
              </a:rPr>
              <a:t>z</a:t>
            </a:r>
            <a:r>
              <a:rPr sz="2000" b="1" spc="-15" dirty="0">
                <a:solidFill>
                  <a:srgbClr val="002776"/>
                </a:solidFill>
                <a:latin typeface="Calibri"/>
                <a:cs typeface="Calibri"/>
              </a:rPr>
              <a:t>e</a:t>
            </a:r>
            <a:r>
              <a:rPr sz="2000" b="1" dirty="0">
                <a:solidFill>
                  <a:srgbClr val="002776"/>
                </a:solidFill>
                <a:latin typeface="Calibri"/>
                <a:cs typeface="Calibri"/>
              </a:rPr>
              <a:t>z</a:t>
            </a:r>
            <a:r>
              <a:rPr sz="2000" b="1" spc="155" dirty="0">
                <a:solidFill>
                  <a:srgbClr val="002776"/>
                </a:solidFill>
                <a:latin typeface="Calibri"/>
                <a:cs typeface="Calibri"/>
              </a:rPr>
              <a:t> </a:t>
            </a:r>
            <a:r>
              <a:rPr sz="2000" b="1" dirty="0">
                <a:solidFill>
                  <a:srgbClr val="002776"/>
                </a:solidFill>
                <a:latin typeface="Calibri"/>
                <a:cs typeface="Calibri"/>
              </a:rPr>
              <a:t>p</a:t>
            </a:r>
            <a:r>
              <a:rPr sz="2000" b="1" spc="-30" dirty="0">
                <a:solidFill>
                  <a:srgbClr val="002776"/>
                </a:solidFill>
                <a:latin typeface="Calibri"/>
                <a:cs typeface="Calibri"/>
              </a:rPr>
              <a:t>r</a:t>
            </a:r>
            <a:r>
              <a:rPr sz="2000" b="1" dirty="0">
                <a:solidFill>
                  <a:srgbClr val="002776"/>
                </a:solidFill>
                <a:latin typeface="Calibri"/>
                <a:cs typeface="Calibri"/>
              </a:rPr>
              <a:t>oj</a:t>
            </a:r>
            <a:r>
              <a:rPr sz="2000" b="1" spc="-5" dirty="0">
                <a:solidFill>
                  <a:srgbClr val="002776"/>
                </a:solidFill>
                <a:latin typeface="Calibri"/>
                <a:cs typeface="Calibri"/>
              </a:rPr>
              <a:t>e</a:t>
            </a:r>
            <a:r>
              <a:rPr sz="2000" b="1" spc="-15" dirty="0">
                <a:solidFill>
                  <a:srgbClr val="002776"/>
                </a:solidFill>
                <a:latin typeface="Calibri"/>
                <a:cs typeface="Calibri"/>
              </a:rPr>
              <a:t>k</a:t>
            </a:r>
            <a:r>
              <a:rPr sz="2000" b="1" dirty="0">
                <a:solidFill>
                  <a:srgbClr val="002776"/>
                </a:solidFill>
                <a:latin typeface="Calibri"/>
                <a:cs typeface="Calibri"/>
              </a:rPr>
              <a:t>t</a:t>
            </a:r>
            <a:r>
              <a:rPr sz="2000" b="1" spc="145" dirty="0">
                <a:solidFill>
                  <a:srgbClr val="002776"/>
                </a:solidFill>
                <a:latin typeface="Calibri"/>
                <a:cs typeface="Calibri"/>
              </a:rPr>
              <a:t> </a:t>
            </a:r>
            <a:r>
              <a:rPr sz="2000" b="1" spc="-30" dirty="0">
                <a:solidFill>
                  <a:srgbClr val="002776"/>
                </a:solidFill>
                <a:latin typeface="Calibri"/>
                <a:cs typeface="Calibri"/>
              </a:rPr>
              <a:t>r</a:t>
            </a:r>
            <a:r>
              <a:rPr sz="2000" b="1" spc="-25" dirty="0">
                <a:solidFill>
                  <a:srgbClr val="002776"/>
                </a:solidFill>
                <a:latin typeface="Calibri"/>
                <a:cs typeface="Calibri"/>
              </a:rPr>
              <a:t>o</a:t>
            </a:r>
            <a:r>
              <a:rPr sz="2000" b="1" spc="-5" dirty="0">
                <a:solidFill>
                  <a:srgbClr val="002776"/>
                </a:solidFill>
                <a:latin typeface="Calibri"/>
                <a:cs typeface="Calibri"/>
              </a:rPr>
              <a:t>z</a:t>
            </a:r>
            <a:r>
              <a:rPr sz="2000" b="1" dirty="0">
                <a:solidFill>
                  <a:srgbClr val="002776"/>
                </a:solidFill>
                <a:latin typeface="Calibri"/>
                <a:cs typeface="Calibri"/>
              </a:rPr>
              <a:t>po</a:t>
            </a:r>
            <a:r>
              <a:rPr sz="2000" b="1" spc="-5" dirty="0">
                <a:solidFill>
                  <a:srgbClr val="002776"/>
                </a:solidFill>
                <a:latin typeface="Calibri"/>
                <a:cs typeface="Calibri"/>
              </a:rPr>
              <a:t>rz</a:t>
            </a:r>
            <a:r>
              <a:rPr sz="2000" b="1" spc="-10" dirty="0">
                <a:solidFill>
                  <a:srgbClr val="002776"/>
                </a:solidFill>
                <a:latin typeface="Calibri"/>
                <a:cs typeface="Calibri"/>
              </a:rPr>
              <a:t>ą</a:t>
            </a:r>
            <a:r>
              <a:rPr sz="2000" b="1" dirty="0">
                <a:solidFill>
                  <a:srgbClr val="002776"/>
                </a:solidFill>
                <a:latin typeface="Calibri"/>
                <a:cs typeface="Calibri"/>
              </a:rPr>
              <a:t>d</a:t>
            </a:r>
            <a:r>
              <a:rPr sz="2000" b="1" spc="-30" dirty="0">
                <a:solidFill>
                  <a:srgbClr val="002776"/>
                </a:solidFill>
                <a:latin typeface="Calibri"/>
                <a:cs typeface="Calibri"/>
              </a:rPr>
              <a:t>z</a:t>
            </a:r>
            <a:r>
              <a:rPr sz="2000" b="1" dirty="0">
                <a:solidFill>
                  <a:srgbClr val="002776"/>
                </a:solidFill>
                <a:latin typeface="Calibri"/>
                <a:cs typeface="Calibri"/>
              </a:rPr>
              <a:t>en</a:t>
            </a:r>
            <a:r>
              <a:rPr sz="2000" b="1" spc="-5" dirty="0">
                <a:solidFill>
                  <a:srgbClr val="002776"/>
                </a:solidFill>
                <a:latin typeface="Calibri"/>
                <a:cs typeface="Calibri"/>
              </a:rPr>
              <a:t>i</a:t>
            </a:r>
            <a:r>
              <a:rPr sz="2000" b="1" dirty="0">
                <a:solidFill>
                  <a:srgbClr val="002776"/>
                </a:solidFill>
                <a:latin typeface="Calibri"/>
                <a:cs typeface="Calibri"/>
              </a:rPr>
              <a:t>a</a:t>
            </a:r>
            <a:r>
              <a:rPr sz="2000" b="1" spc="155" dirty="0">
                <a:solidFill>
                  <a:srgbClr val="002776"/>
                </a:solidFill>
                <a:latin typeface="Calibri"/>
                <a:cs typeface="Calibri"/>
              </a:rPr>
              <a:t> </a:t>
            </a:r>
            <a:r>
              <a:rPr sz="2000" b="1" dirty="0">
                <a:solidFill>
                  <a:srgbClr val="002776"/>
                </a:solidFill>
                <a:latin typeface="Calibri"/>
                <a:cs typeface="Calibri"/>
              </a:rPr>
              <a:t>M</a:t>
            </a:r>
            <a:r>
              <a:rPr sz="2000" b="1" spc="-15" dirty="0">
                <a:solidFill>
                  <a:srgbClr val="002776"/>
                </a:solidFill>
                <a:latin typeface="Calibri"/>
                <a:cs typeface="Calibri"/>
              </a:rPr>
              <a:t>i</a:t>
            </a:r>
            <a:r>
              <a:rPr sz="2000" b="1" dirty="0">
                <a:solidFill>
                  <a:srgbClr val="002776"/>
                </a:solidFill>
                <a:latin typeface="Calibri"/>
                <a:cs typeface="Calibri"/>
              </a:rPr>
              <a:t>n</a:t>
            </a:r>
            <a:r>
              <a:rPr sz="2000" b="1" spc="-5" dirty="0">
                <a:solidFill>
                  <a:srgbClr val="002776"/>
                </a:solidFill>
                <a:latin typeface="Calibri"/>
                <a:cs typeface="Calibri"/>
              </a:rPr>
              <a:t>i</a:t>
            </a:r>
            <a:r>
              <a:rPr sz="2000" b="1" spc="-35" dirty="0">
                <a:solidFill>
                  <a:srgbClr val="002776"/>
                </a:solidFill>
                <a:latin typeface="Calibri"/>
                <a:cs typeface="Calibri"/>
              </a:rPr>
              <a:t>s</a:t>
            </a:r>
            <a:r>
              <a:rPr sz="2000" b="1" dirty="0">
                <a:solidFill>
                  <a:srgbClr val="002776"/>
                </a:solidFill>
                <a:latin typeface="Calibri"/>
                <a:cs typeface="Calibri"/>
              </a:rPr>
              <a:t>t</a:t>
            </a:r>
            <a:r>
              <a:rPr sz="2000" b="1" spc="-55" dirty="0">
                <a:solidFill>
                  <a:srgbClr val="002776"/>
                </a:solidFill>
                <a:latin typeface="Calibri"/>
                <a:cs typeface="Calibri"/>
              </a:rPr>
              <a:t>r</a:t>
            </a:r>
            <a:r>
              <a:rPr sz="2000" b="1" dirty="0">
                <a:solidFill>
                  <a:srgbClr val="002776"/>
                </a:solidFill>
                <a:latin typeface="Calibri"/>
                <a:cs typeface="Calibri"/>
              </a:rPr>
              <a:t>a</a:t>
            </a:r>
            <a:r>
              <a:rPr sz="2000" b="1" spc="150" dirty="0">
                <a:solidFill>
                  <a:srgbClr val="002776"/>
                </a:solidFill>
                <a:latin typeface="Calibri"/>
                <a:cs typeface="Calibri"/>
              </a:rPr>
              <a:t> </a:t>
            </a:r>
            <a:r>
              <a:rPr sz="2000" b="1" spc="-10" dirty="0">
                <a:solidFill>
                  <a:srgbClr val="002776"/>
                </a:solidFill>
                <a:latin typeface="Calibri"/>
                <a:cs typeface="Calibri"/>
              </a:rPr>
              <a:t>E</a:t>
            </a:r>
            <a:r>
              <a:rPr sz="2000" b="1" dirty="0">
                <a:solidFill>
                  <a:srgbClr val="002776"/>
                </a:solidFill>
                <a:latin typeface="Calibri"/>
                <a:cs typeface="Calibri"/>
              </a:rPr>
              <a:t>n</a:t>
            </a:r>
            <a:r>
              <a:rPr sz="2000" b="1" spc="-5" dirty="0">
                <a:solidFill>
                  <a:srgbClr val="002776"/>
                </a:solidFill>
                <a:latin typeface="Calibri"/>
                <a:cs typeface="Calibri"/>
              </a:rPr>
              <a:t>e</a:t>
            </a:r>
            <a:r>
              <a:rPr sz="2000" b="1" spc="-30" dirty="0">
                <a:solidFill>
                  <a:srgbClr val="002776"/>
                </a:solidFill>
                <a:latin typeface="Calibri"/>
                <a:cs typeface="Calibri"/>
              </a:rPr>
              <a:t>r</a:t>
            </a:r>
            <a:r>
              <a:rPr sz="2000" b="1" spc="-5" dirty="0">
                <a:solidFill>
                  <a:srgbClr val="002776"/>
                </a:solidFill>
                <a:latin typeface="Calibri"/>
                <a:cs typeface="Calibri"/>
              </a:rPr>
              <a:t>gi</a:t>
            </a:r>
            <a:r>
              <a:rPr sz="2000" b="1" dirty="0">
                <a:solidFill>
                  <a:srgbClr val="002776"/>
                </a:solidFill>
                <a:latin typeface="Calibri"/>
                <a:cs typeface="Calibri"/>
              </a:rPr>
              <a:t>i</a:t>
            </a:r>
            <a:r>
              <a:rPr sz="2000" b="1" spc="160" dirty="0">
                <a:solidFill>
                  <a:srgbClr val="002776"/>
                </a:solidFill>
                <a:latin typeface="Calibri"/>
                <a:cs typeface="Calibri"/>
              </a:rPr>
              <a:t> </a:t>
            </a:r>
            <a:r>
              <a:rPr sz="2000" b="1" dirty="0">
                <a:solidFill>
                  <a:srgbClr val="002776"/>
                </a:solidFill>
                <a:latin typeface="Calibri"/>
                <a:cs typeface="Calibri"/>
              </a:rPr>
              <a:t>w</a:t>
            </a:r>
            <a:r>
              <a:rPr sz="2000" b="1" spc="130" dirty="0">
                <a:solidFill>
                  <a:srgbClr val="002776"/>
                </a:solidFill>
                <a:latin typeface="Calibri"/>
                <a:cs typeface="Calibri"/>
              </a:rPr>
              <a:t> </a:t>
            </a:r>
            <a:r>
              <a:rPr sz="2000" b="1" dirty="0">
                <a:solidFill>
                  <a:srgbClr val="002776"/>
                </a:solidFill>
                <a:latin typeface="Calibri"/>
                <a:cs typeface="Calibri"/>
              </a:rPr>
              <a:t>sp</a:t>
            </a:r>
            <a:r>
              <a:rPr sz="2000" b="1" spc="-55" dirty="0">
                <a:solidFill>
                  <a:srgbClr val="002776"/>
                </a:solidFill>
                <a:latin typeface="Calibri"/>
                <a:cs typeface="Calibri"/>
              </a:rPr>
              <a:t>r</a:t>
            </a:r>
            <a:r>
              <a:rPr sz="2000" b="1" spc="-20" dirty="0">
                <a:solidFill>
                  <a:srgbClr val="002776"/>
                </a:solidFill>
                <a:latin typeface="Calibri"/>
                <a:cs typeface="Calibri"/>
              </a:rPr>
              <a:t>a</a:t>
            </a:r>
            <a:r>
              <a:rPr sz="2000" b="1" spc="-10" dirty="0">
                <a:solidFill>
                  <a:srgbClr val="002776"/>
                </a:solidFill>
                <a:latin typeface="Calibri"/>
                <a:cs typeface="Calibri"/>
              </a:rPr>
              <a:t>w</a:t>
            </a:r>
            <a:r>
              <a:rPr sz="2000" b="1" spc="-5" dirty="0">
                <a:solidFill>
                  <a:srgbClr val="002776"/>
                </a:solidFill>
                <a:latin typeface="Calibri"/>
                <a:cs typeface="Calibri"/>
              </a:rPr>
              <a:t>i</a:t>
            </a:r>
            <a:r>
              <a:rPr sz="2000" b="1" dirty="0">
                <a:solidFill>
                  <a:srgbClr val="002776"/>
                </a:solidFill>
                <a:latin typeface="Calibri"/>
                <a:cs typeface="Calibri"/>
              </a:rPr>
              <a:t>e </a:t>
            </a:r>
            <a:r>
              <a:rPr sz="2000" b="1" spc="5" dirty="0">
                <a:solidFill>
                  <a:srgbClr val="002776"/>
                </a:solidFill>
                <a:latin typeface="Calibri"/>
                <a:cs typeface="Calibri"/>
              </a:rPr>
              <a:t>w</a:t>
            </a:r>
            <a:r>
              <a:rPr sz="2000" b="1" spc="-5" dirty="0">
                <a:solidFill>
                  <a:srgbClr val="002776"/>
                </a:solidFill>
                <a:latin typeface="Calibri"/>
                <a:cs typeface="Calibri"/>
              </a:rPr>
              <a:t>y</a:t>
            </a:r>
            <a:r>
              <a:rPr sz="2000" b="1" dirty="0">
                <a:solidFill>
                  <a:srgbClr val="002776"/>
                </a:solidFill>
                <a:latin typeface="Calibri"/>
                <a:cs typeface="Calibri"/>
              </a:rPr>
              <a:t>m</a:t>
            </a:r>
            <a:r>
              <a:rPr sz="2000" b="1" spc="-10" dirty="0">
                <a:solidFill>
                  <a:srgbClr val="002776"/>
                </a:solidFill>
                <a:latin typeface="Calibri"/>
                <a:cs typeface="Calibri"/>
              </a:rPr>
              <a:t>a</a:t>
            </a:r>
            <a:r>
              <a:rPr sz="2000" b="1" spc="-40" dirty="0">
                <a:solidFill>
                  <a:srgbClr val="002776"/>
                </a:solidFill>
                <a:latin typeface="Calibri"/>
                <a:cs typeface="Calibri"/>
              </a:rPr>
              <a:t>g</a:t>
            </a:r>
            <a:r>
              <a:rPr sz="2000" b="1" spc="-10" dirty="0">
                <a:solidFill>
                  <a:srgbClr val="002776"/>
                </a:solidFill>
                <a:latin typeface="Calibri"/>
                <a:cs typeface="Calibri"/>
              </a:rPr>
              <a:t>a</a:t>
            </a:r>
            <a:r>
              <a:rPr sz="2000" b="1" dirty="0">
                <a:solidFill>
                  <a:srgbClr val="002776"/>
                </a:solidFill>
                <a:latin typeface="Calibri"/>
                <a:cs typeface="Calibri"/>
              </a:rPr>
              <a:t>ń</a:t>
            </a:r>
            <a:r>
              <a:rPr sz="2000" b="1" spc="5" dirty="0">
                <a:solidFill>
                  <a:srgbClr val="002776"/>
                </a:solidFill>
                <a:latin typeface="Calibri"/>
                <a:cs typeface="Calibri"/>
              </a:rPr>
              <a:t> j</a:t>
            </a:r>
            <a:r>
              <a:rPr sz="2000" b="1" spc="-10" dirty="0">
                <a:solidFill>
                  <a:srgbClr val="002776"/>
                </a:solidFill>
                <a:latin typeface="Calibri"/>
                <a:cs typeface="Calibri"/>
              </a:rPr>
              <a:t>a</a:t>
            </a:r>
            <a:r>
              <a:rPr sz="2000" b="1" spc="-65" dirty="0">
                <a:solidFill>
                  <a:srgbClr val="002776"/>
                </a:solidFill>
                <a:latin typeface="Calibri"/>
                <a:cs typeface="Calibri"/>
              </a:rPr>
              <a:t>k</a:t>
            </a:r>
            <a:r>
              <a:rPr sz="2000" b="1" dirty="0">
                <a:solidFill>
                  <a:srgbClr val="002776"/>
                </a:solidFill>
                <a:latin typeface="Calibri"/>
                <a:cs typeface="Calibri"/>
              </a:rPr>
              <a:t>ośc</a:t>
            </a:r>
            <a:r>
              <a:rPr sz="2000" b="1" spc="-5" dirty="0">
                <a:solidFill>
                  <a:srgbClr val="002776"/>
                </a:solidFill>
                <a:latin typeface="Calibri"/>
                <a:cs typeface="Calibri"/>
              </a:rPr>
              <a:t>i</a:t>
            </a:r>
            <a:r>
              <a:rPr sz="2000" b="1" dirty="0">
                <a:solidFill>
                  <a:srgbClr val="002776"/>
                </a:solidFill>
                <a:latin typeface="Calibri"/>
                <a:cs typeface="Calibri"/>
              </a:rPr>
              <a:t>o</a:t>
            </a:r>
            <a:r>
              <a:rPr sz="2000" b="1" spc="5" dirty="0">
                <a:solidFill>
                  <a:srgbClr val="002776"/>
                </a:solidFill>
                <a:latin typeface="Calibri"/>
                <a:cs typeface="Calibri"/>
              </a:rPr>
              <a:t>w</a:t>
            </a:r>
            <a:r>
              <a:rPr sz="2000" b="1" spc="-30" dirty="0">
                <a:solidFill>
                  <a:srgbClr val="002776"/>
                </a:solidFill>
                <a:latin typeface="Calibri"/>
                <a:cs typeface="Calibri"/>
              </a:rPr>
              <a:t>y</a:t>
            </a:r>
            <a:r>
              <a:rPr sz="2000" b="1" dirty="0">
                <a:solidFill>
                  <a:srgbClr val="002776"/>
                </a:solidFill>
                <a:latin typeface="Calibri"/>
                <a:cs typeface="Calibri"/>
              </a:rPr>
              <a:t>ch</a:t>
            </a:r>
            <a:r>
              <a:rPr sz="2000" b="1" spc="-30" dirty="0">
                <a:solidFill>
                  <a:srgbClr val="002776"/>
                </a:solidFill>
                <a:latin typeface="Calibri"/>
                <a:cs typeface="Calibri"/>
              </a:rPr>
              <a:t> </a:t>
            </a:r>
            <a:r>
              <a:rPr sz="2000" b="1" dirty="0">
                <a:solidFill>
                  <a:srgbClr val="002776"/>
                </a:solidFill>
                <a:latin typeface="Calibri"/>
                <a:cs typeface="Calibri"/>
              </a:rPr>
              <a:t>d</a:t>
            </a:r>
            <a:r>
              <a:rPr sz="2000" b="1" spc="-5" dirty="0">
                <a:solidFill>
                  <a:srgbClr val="002776"/>
                </a:solidFill>
                <a:latin typeface="Calibri"/>
                <a:cs typeface="Calibri"/>
              </a:rPr>
              <a:t>l</a:t>
            </a:r>
            <a:r>
              <a:rPr sz="2000" b="1" dirty="0">
                <a:solidFill>
                  <a:srgbClr val="002776"/>
                </a:solidFill>
                <a:latin typeface="Calibri"/>
                <a:cs typeface="Calibri"/>
              </a:rPr>
              <a:t>a</a:t>
            </a:r>
            <a:r>
              <a:rPr sz="2000" b="1" spc="-15" dirty="0">
                <a:solidFill>
                  <a:srgbClr val="002776"/>
                </a:solidFill>
                <a:latin typeface="Calibri"/>
                <a:cs typeface="Calibri"/>
              </a:rPr>
              <a:t> </a:t>
            </a:r>
            <a:r>
              <a:rPr sz="2000" b="1" dirty="0" err="1">
                <a:solidFill>
                  <a:srgbClr val="002776"/>
                </a:solidFill>
                <a:latin typeface="Calibri"/>
                <a:cs typeface="Calibri"/>
              </a:rPr>
              <a:t>p</a:t>
            </a:r>
            <a:r>
              <a:rPr sz="2000" b="1" spc="-10" dirty="0" err="1">
                <a:solidFill>
                  <a:srgbClr val="002776"/>
                </a:solidFill>
                <a:latin typeface="Calibri"/>
                <a:cs typeface="Calibri"/>
              </a:rPr>
              <a:t>a</a:t>
            </a:r>
            <a:r>
              <a:rPr sz="2000" b="1" spc="-5" dirty="0" err="1">
                <a:solidFill>
                  <a:srgbClr val="002776"/>
                </a:solidFill>
                <a:latin typeface="Calibri"/>
                <a:cs typeface="Calibri"/>
              </a:rPr>
              <a:t>l</a:t>
            </a:r>
            <a:r>
              <a:rPr sz="2000" b="1" dirty="0" err="1">
                <a:solidFill>
                  <a:srgbClr val="002776"/>
                </a:solidFill>
                <a:latin typeface="Calibri"/>
                <a:cs typeface="Calibri"/>
              </a:rPr>
              <a:t>iw</a:t>
            </a:r>
            <a:r>
              <a:rPr sz="2000" b="1" spc="-15" dirty="0">
                <a:solidFill>
                  <a:srgbClr val="002776"/>
                </a:solidFill>
                <a:latin typeface="Calibri"/>
                <a:cs typeface="Calibri"/>
              </a:rPr>
              <a:t> </a:t>
            </a:r>
            <a:r>
              <a:rPr sz="2000" b="1" spc="-20" dirty="0" err="1" smtClean="0">
                <a:solidFill>
                  <a:srgbClr val="002776"/>
                </a:solidFill>
                <a:latin typeface="Calibri"/>
                <a:cs typeface="Calibri"/>
              </a:rPr>
              <a:t>s</a:t>
            </a:r>
            <a:r>
              <a:rPr sz="2000" b="1" spc="-25" dirty="0" err="1" smtClean="0">
                <a:solidFill>
                  <a:srgbClr val="002776"/>
                </a:solidFill>
                <a:latin typeface="Calibri"/>
                <a:cs typeface="Calibri"/>
              </a:rPr>
              <a:t>t</a:t>
            </a:r>
            <a:r>
              <a:rPr sz="2000" b="1" spc="-10" dirty="0" err="1" smtClean="0">
                <a:solidFill>
                  <a:srgbClr val="002776"/>
                </a:solidFill>
                <a:latin typeface="Calibri"/>
                <a:cs typeface="Calibri"/>
              </a:rPr>
              <a:t>a</a:t>
            </a:r>
            <a:r>
              <a:rPr sz="2000" b="1" spc="-5" dirty="0" err="1" smtClean="0">
                <a:solidFill>
                  <a:srgbClr val="002776"/>
                </a:solidFill>
                <a:latin typeface="Calibri"/>
                <a:cs typeface="Calibri"/>
              </a:rPr>
              <a:t>ł</a:t>
            </a:r>
            <a:r>
              <a:rPr sz="2000" b="1" spc="-30" dirty="0" err="1" smtClean="0">
                <a:solidFill>
                  <a:srgbClr val="002776"/>
                </a:solidFill>
                <a:latin typeface="Calibri"/>
                <a:cs typeface="Calibri"/>
              </a:rPr>
              <a:t>y</a:t>
            </a:r>
            <a:r>
              <a:rPr sz="2000" b="1" dirty="0" err="1" smtClean="0">
                <a:solidFill>
                  <a:srgbClr val="002776"/>
                </a:solidFill>
                <a:latin typeface="Calibri"/>
                <a:cs typeface="Calibri"/>
              </a:rPr>
              <a:t>ch</a:t>
            </a:r>
            <a:r>
              <a:rPr lang="pl-PL" sz="2000" b="1" dirty="0">
                <a:solidFill>
                  <a:srgbClr val="002776"/>
                </a:solidFill>
                <a:latin typeface="Calibri"/>
                <a:cs typeface="Calibri"/>
              </a:rPr>
              <a:t> </a:t>
            </a:r>
            <a:r>
              <a:rPr lang="pl-PL" sz="2000" b="1" dirty="0" smtClean="0">
                <a:solidFill>
                  <a:srgbClr val="002776"/>
                </a:solidFill>
                <a:latin typeface="Calibri"/>
                <a:cs typeface="Calibri"/>
              </a:rPr>
              <a:t>z roku 2022.</a:t>
            </a:r>
            <a:endParaRPr sz="2000" dirty="0">
              <a:solidFill>
                <a:srgbClr val="002776"/>
              </a:solidFill>
              <a:latin typeface="Calibri"/>
              <a:cs typeface="Calibri"/>
            </a:endParaRPr>
          </a:p>
        </p:txBody>
      </p:sp>
      <p:sp>
        <p:nvSpPr>
          <p:cNvPr id="8" name="object 8"/>
          <p:cNvSpPr txBox="1"/>
          <p:nvPr/>
        </p:nvSpPr>
        <p:spPr>
          <a:xfrm>
            <a:off x="700277" y="1494282"/>
            <a:ext cx="7993380" cy="553998"/>
          </a:xfrm>
          <a:prstGeom prst="rect">
            <a:avLst/>
          </a:prstGeom>
          <a:solidFill>
            <a:srgbClr val="29619F"/>
          </a:solidFill>
        </p:spPr>
        <p:txBody>
          <a:bodyPr vert="horz" wrap="square" lIns="0" tIns="0" rIns="0" bIns="0" rtlCol="0">
            <a:spAutoFit/>
          </a:bodyPr>
          <a:lstStyle/>
          <a:p>
            <a:pPr algn="ctr">
              <a:lnSpc>
                <a:spcPct val="100000"/>
              </a:lnSpc>
            </a:pPr>
            <a:r>
              <a:rPr sz="1800" b="1" spc="-5" dirty="0">
                <a:solidFill>
                  <a:srgbClr val="FFFFFF"/>
                </a:solidFill>
                <a:latin typeface="Arial"/>
                <a:cs typeface="Arial"/>
              </a:rPr>
              <a:t>R</a:t>
            </a:r>
            <a:r>
              <a:rPr sz="1800" b="1" dirty="0">
                <a:solidFill>
                  <a:srgbClr val="FFFFFF"/>
                </a:solidFill>
                <a:latin typeface="Arial"/>
                <a:cs typeface="Arial"/>
              </a:rPr>
              <a:t>ozpo</a:t>
            </a:r>
            <a:r>
              <a:rPr sz="1800" b="1" spc="-5" dirty="0">
                <a:solidFill>
                  <a:srgbClr val="FFFFFF"/>
                </a:solidFill>
                <a:latin typeface="Arial"/>
                <a:cs typeface="Arial"/>
              </a:rPr>
              <a:t>r</a:t>
            </a:r>
            <a:r>
              <a:rPr sz="1800" b="1" dirty="0">
                <a:solidFill>
                  <a:srgbClr val="FFFFFF"/>
                </a:solidFill>
                <a:latin typeface="Arial"/>
                <a:cs typeface="Arial"/>
              </a:rPr>
              <a:t>z</a:t>
            </a:r>
            <a:r>
              <a:rPr sz="1800" b="1" spc="-10" dirty="0">
                <a:solidFill>
                  <a:srgbClr val="FFFFFF"/>
                </a:solidFill>
                <a:latin typeface="Arial"/>
                <a:cs typeface="Arial"/>
              </a:rPr>
              <a:t>ą</a:t>
            </a:r>
            <a:r>
              <a:rPr sz="1800" b="1" dirty="0">
                <a:solidFill>
                  <a:srgbClr val="FFFFFF"/>
                </a:solidFill>
                <a:latin typeface="Arial"/>
                <a:cs typeface="Arial"/>
              </a:rPr>
              <a:t>dz</a:t>
            </a:r>
            <a:r>
              <a:rPr sz="1800" b="1" spc="-10" dirty="0">
                <a:solidFill>
                  <a:srgbClr val="FFFFFF"/>
                </a:solidFill>
                <a:latin typeface="Arial"/>
                <a:cs typeface="Arial"/>
              </a:rPr>
              <a:t>e</a:t>
            </a:r>
            <a:r>
              <a:rPr sz="1800" b="1" dirty="0">
                <a:solidFill>
                  <a:srgbClr val="FFFFFF"/>
                </a:solidFill>
                <a:latin typeface="Arial"/>
                <a:cs typeface="Arial"/>
              </a:rPr>
              <a:t>nie</a:t>
            </a:r>
            <a:r>
              <a:rPr sz="1800" b="1" spc="-15" dirty="0">
                <a:solidFill>
                  <a:srgbClr val="FFFFFF"/>
                </a:solidFill>
                <a:latin typeface="Arial"/>
                <a:cs typeface="Arial"/>
              </a:rPr>
              <a:t> </a:t>
            </a:r>
            <a:r>
              <a:rPr sz="1800" b="1" dirty="0">
                <a:solidFill>
                  <a:srgbClr val="FFFFFF"/>
                </a:solidFill>
                <a:latin typeface="Arial"/>
                <a:cs typeface="Arial"/>
              </a:rPr>
              <a:t>Mini</a:t>
            </a:r>
            <a:r>
              <a:rPr sz="1800" b="1" spc="-10" dirty="0">
                <a:solidFill>
                  <a:srgbClr val="FFFFFF"/>
                </a:solidFill>
                <a:latin typeface="Arial"/>
                <a:cs typeface="Arial"/>
              </a:rPr>
              <a:t>s</a:t>
            </a:r>
            <a:r>
              <a:rPr sz="1800" b="1" dirty="0">
                <a:solidFill>
                  <a:srgbClr val="FFFFFF"/>
                </a:solidFill>
                <a:latin typeface="Arial"/>
                <a:cs typeface="Arial"/>
              </a:rPr>
              <a:t>t</a:t>
            </a:r>
            <a:r>
              <a:rPr sz="1800" b="1" spc="-5" dirty="0">
                <a:solidFill>
                  <a:srgbClr val="FFFFFF"/>
                </a:solidFill>
                <a:latin typeface="Arial"/>
                <a:cs typeface="Arial"/>
              </a:rPr>
              <a:t>r</a:t>
            </a:r>
            <a:r>
              <a:rPr sz="1800" b="1" dirty="0">
                <a:solidFill>
                  <a:srgbClr val="FFFFFF"/>
                </a:solidFill>
                <a:latin typeface="Arial"/>
                <a:cs typeface="Arial"/>
              </a:rPr>
              <a:t>a</a:t>
            </a:r>
            <a:r>
              <a:rPr sz="1800" b="1" spc="-5" dirty="0">
                <a:solidFill>
                  <a:srgbClr val="FFFFFF"/>
                </a:solidFill>
                <a:latin typeface="Arial"/>
                <a:cs typeface="Arial"/>
              </a:rPr>
              <a:t> </a:t>
            </a:r>
            <a:r>
              <a:rPr sz="1800" b="1" spc="-5" dirty="0" err="1">
                <a:solidFill>
                  <a:srgbClr val="FFFFFF"/>
                </a:solidFill>
                <a:latin typeface="Arial"/>
                <a:cs typeface="Arial"/>
              </a:rPr>
              <a:t>E</a:t>
            </a:r>
            <a:r>
              <a:rPr sz="1800" b="1" dirty="0" err="1">
                <a:solidFill>
                  <a:srgbClr val="FFFFFF"/>
                </a:solidFill>
                <a:latin typeface="Arial"/>
                <a:cs typeface="Arial"/>
              </a:rPr>
              <a:t>n</a:t>
            </a:r>
            <a:r>
              <a:rPr sz="1800" b="1" spc="-10" dirty="0" err="1">
                <a:solidFill>
                  <a:srgbClr val="FFFFFF"/>
                </a:solidFill>
                <a:latin typeface="Arial"/>
                <a:cs typeface="Arial"/>
              </a:rPr>
              <a:t>e</a:t>
            </a:r>
            <a:r>
              <a:rPr sz="1800" b="1" spc="-5" dirty="0" err="1">
                <a:solidFill>
                  <a:srgbClr val="FFFFFF"/>
                </a:solidFill>
                <a:latin typeface="Arial"/>
                <a:cs typeface="Arial"/>
              </a:rPr>
              <a:t>r</a:t>
            </a:r>
            <a:r>
              <a:rPr sz="1800" b="1" dirty="0" err="1">
                <a:solidFill>
                  <a:srgbClr val="FFFFFF"/>
                </a:solidFill>
                <a:latin typeface="Arial"/>
                <a:cs typeface="Arial"/>
              </a:rPr>
              <a:t>gii</a:t>
            </a:r>
            <a:r>
              <a:rPr sz="1800" b="1" spc="-5" dirty="0">
                <a:solidFill>
                  <a:srgbClr val="FFFFFF"/>
                </a:solidFill>
                <a:latin typeface="Arial"/>
                <a:cs typeface="Arial"/>
              </a:rPr>
              <a:t> </a:t>
            </a:r>
            <a:r>
              <a:rPr lang="pl-PL" b="1" dirty="0" smtClean="0">
                <a:solidFill>
                  <a:srgbClr val="FFFFFF"/>
                </a:solidFill>
                <a:latin typeface="Arial"/>
                <a:cs typeface="Arial"/>
              </a:rPr>
              <a:t>wydane </a:t>
            </a:r>
            <a:r>
              <a:rPr lang="pl-PL" sz="1800" b="1" spc="-15" dirty="0" smtClean="0">
                <a:solidFill>
                  <a:srgbClr val="FFFFFF"/>
                </a:solidFill>
                <a:latin typeface="Arial"/>
                <a:cs typeface="Arial"/>
              </a:rPr>
              <a:t>30</a:t>
            </a:r>
            <a:r>
              <a:rPr sz="1800" b="1" spc="-5" dirty="0" smtClean="0">
                <a:solidFill>
                  <a:srgbClr val="FFFFFF"/>
                </a:solidFill>
                <a:latin typeface="Arial"/>
                <a:cs typeface="Arial"/>
              </a:rPr>
              <a:t> </a:t>
            </a:r>
            <a:r>
              <a:rPr lang="pl-PL" sz="1800" b="1" spc="35" dirty="0" smtClean="0">
                <a:solidFill>
                  <a:srgbClr val="FFFFFF"/>
                </a:solidFill>
                <a:latin typeface="Arial"/>
                <a:cs typeface="Arial"/>
              </a:rPr>
              <a:t>grudnia</a:t>
            </a:r>
            <a:r>
              <a:rPr sz="1800" b="1" spc="-40" dirty="0" smtClean="0">
                <a:solidFill>
                  <a:srgbClr val="FFFFFF"/>
                </a:solidFill>
                <a:latin typeface="Arial"/>
                <a:cs typeface="Arial"/>
              </a:rPr>
              <a:t> </a:t>
            </a:r>
            <a:r>
              <a:rPr sz="1800" b="1" spc="-10" dirty="0" smtClean="0">
                <a:solidFill>
                  <a:srgbClr val="FFFFFF"/>
                </a:solidFill>
                <a:latin typeface="Arial"/>
                <a:cs typeface="Arial"/>
              </a:rPr>
              <a:t>20</a:t>
            </a:r>
            <a:r>
              <a:rPr lang="pl-PL" sz="1800" b="1" spc="-10" dirty="0" smtClean="0">
                <a:solidFill>
                  <a:srgbClr val="FFFFFF"/>
                </a:solidFill>
                <a:latin typeface="Arial"/>
                <a:cs typeface="Arial"/>
              </a:rPr>
              <a:t>2</a:t>
            </a:r>
            <a:r>
              <a:rPr lang="pl-PL" b="1" dirty="0" smtClean="0">
                <a:solidFill>
                  <a:srgbClr val="FFFFFF"/>
                </a:solidFill>
                <a:latin typeface="Arial"/>
                <a:cs typeface="Arial"/>
              </a:rPr>
              <a:t>2</a:t>
            </a:r>
            <a:r>
              <a:rPr sz="1800" b="1" spc="10" dirty="0" smtClean="0">
                <a:solidFill>
                  <a:srgbClr val="FFFFFF"/>
                </a:solidFill>
                <a:latin typeface="Arial"/>
                <a:cs typeface="Arial"/>
              </a:rPr>
              <a:t> </a:t>
            </a:r>
            <a:r>
              <a:rPr sz="1800" b="1" dirty="0">
                <a:solidFill>
                  <a:srgbClr val="FFFFFF"/>
                </a:solidFill>
                <a:latin typeface="Arial"/>
                <a:cs typeface="Arial"/>
              </a:rPr>
              <a:t>r</a:t>
            </a:r>
            <a:endParaRPr sz="1800" dirty="0">
              <a:latin typeface="Arial"/>
              <a:cs typeface="Arial"/>
            </a:endParaRPr>
          </a:p>
          <a:p>
            <a:pPr algn="ctr">
              <a:lnSpc>
                <a:spcPct val="100000"/>
              </a:lnSpc>
            </a:pPr>
            <a:r>
              <a:rPr sz="1800" b="1" i="1" dirty="0">
                <a:solidFill>
                  <a:srgbClr val="FFFFFF"/>
                </a:solidFill>
                <a:latin typeface="Arial"/>
                <a:cs typeface="Arial"/>
              </a:rPr>
              <a:t>w</a:t>
            </a:r>
            <a:r>
              <a:rPr sz="1800" b="1" i="1" spc="-5" dirty="0">
                <a:solidFill>
                  <a:srgbClr val="FFFFFF"/>
                </a:solidFill>
                <a:latin typeface="Arial"/>
                <a:cs typeface="Arial"/>
              </a:rPr>
              <a:t> </a:t>
            </a:r>
            <a:r>
              <a:rPr sz="1800" b="1" i="1" spc="-10" dirty="0">
                <a:solidFill>
                  <a:srgbClr val="FFFFFF"/>
                </a:solidFill>
                <a:latin typeface="Arial"/>
                <a:cs typeface="Arial"/>
              </a:rPr>
              <a:t>s</a:t>
            </a:r>
            <a:r>
              <a:rPr sz="1800" b="1" i="1" dirty="0">
                <a:solidFill>
                  <a:srgbClr val="FFFFFF"/>
                </a:solidFill>
                <a:latin typeface="Arial"/>
                <a:cs typeface="Arial"/>
              </a:rPr>
              <a:t>p</a:t>
            </a:r>
            <a:r>
              <a:rPr sz="1800" b="1" i="1" spc="-5" dirty="0">
                <a:solidFill>
                  <a:srgbClr val="FFFFFF"/>
                </a:solidFill>
                <a:latin typeface="Arial"/>
                <a:cs typeface="Arial"/>
              </a:rPr>
              <a:t>r</a:t>
            </a:r>
            <a:r>
              <a:rPr sz="1800" b="1" i="1" spc="-10" dirty="0">
                <a:solidFill>
                  <a:srgbClr val="FFFFFF"/>
                </a:solidFill>
                <a:latin typeface="Arial"/>
                <a:cs typeface="Arial"/>
              </a:rPr>
              <a:t>a</a:t>
            </a:r>
            <a:r>
              <a:rPr sz="1800" b="1" i="1" dirty="0">
                <a:solidFill>
                  <a:srgbClr val="FFFFFF"/>
                </a:solidFill>
                <a:latin typeface="Arial"/>
                <a:cs typeface="Arial"/>
              </a:rPr>
              <a:t>wie</a:t>
            </a:r>
            <a:r>
              <a:rPr sz="1800" b="1" i="1" spc="-5" dirty="0">
                <a:solidFill>
                  <a:srgbClr val="FFFFFF"/>
                </a:solidFill>
                <a:latin typeface="Arial"/>
                <a:cs typeface="Arial"/>
              </a:rPr>
              <a:t> </a:t>
            </a:r>
            <a:r>
              <a:rPr sz="1800" b="1" i="1" dirty="0">
                <a:solidFill>
                  <a:srgbClr val="FFFFFF"/>
                </a:solidFill>
                <a:latin typeface="Arial"/>
                <a:cs typeface="Arial"/>
              </a:rPr>
              <a:t>wzo</a:t>
            </a:r>
            <a:r>
              <a:rPr sz="1800" b="1" i="1" spc="-5" dirty="0">
                <a:solidFill>
                  <a:srgbClr val="FFFFFF"/>
                </a:solidFill>
                <a:latin typeface="Arial"/>
                <a:cs typeface="Arial"/>
              </a:rPr>
              <a:t>r</a:t>
            </a:r>
            <a:r>
              <a:rPr sz="1800" b="1" i="1" dirty="0">
                <a:solidFill>
                  <a:srgbClr val="FFFFFF"/>
                </a:solidFill>
                <a:latin typeface="Arial"/>
                <a:cs typeface="Arial"/>
              </a:rPr>
              <a:t>u</a:t>
            </a:r>
            <a:r>
              <a:rPr sz="1800" b="1" i="1" spc="-5" dirty="0">
                <a:solidFill>
                  <a:srgbClr val="FFFFFF"/>
                </a:solidFill>
                <a:latin typeface="Arial"/>
                <a:cs typeface="Arial"/>
              </a:rPr>
              <a:t> </a:t>
            </a:r>
            <a:r>
              <a:rPr sz="1800" b="1" i="1" spc="-10" dirty="0">
                <a:solidFill>
                  <a:srgbClr val="FFFFFF"/>
                </a:solidFill>
                <a:latin typeface="Arial"/>
                <a:cs typeface="Arial"/>
              </a:rPr>
              <a:t>ś</a:t>
            </a:r>
            <a:r>
              <a:rPr sz="1800" b="1" i="1" dirty="0">
                <a:solidFill>
                  <a:srgbClr val="FFFFFF"/>
                </a:solidFill>
                <a:latin typeface="Arial"/>
                <a:cs typeface="Arial"/>
              </a:rPr>
              <a:t>wi</a:t>
            </a:r>
            <a:r>
              <a:rPr sz="1800" b="1" i="1" spc="-10" dirty="0">
                <a:solidFill>
                  <a:srgbClr val="FFFFFF"/>
                </a:solidFill>
                <a:latin typeface="Arial"/>
                <a:cs typeface="Arial"/>
              </a:rPr>
              <a:t>a</a:t>
            </a:r>
            <a:r>
              <a:rPr sz="1800" b="1" i="1" dirty="0">
                <a:solidFill>
                  <a:srgbClr val="FFFFFF"/>
                </a:solidFill>
                <a:latin typeface="Arial"/>
                <a:cs typeface="Arial"/>
              </a:rPr>
              <a:t>d</a:t>
            </a:r>
            <a:r>
              <a:rPr sz="1800" b="1" i="1" spc="-10" dirty="0">
                <a:solidFill>
                  <a:srgbClr val="FFFFFF"/>
                </a:solidFill>
                <a:latin typeface="Arial"/>
                <a:cs typeface="Arial"/>
              </a:rPr>
              <a:t>ec</a:t>
            </a:r>
            <a:r>
              <a:rPr sz="1800" b="1" i="1" dirty="0">
                <a:solidFill>
                  <a:srgbClr val="FFFFFF"/>
                </a:solidFill>
                <a:latin typeface="Arial"/>
                <a:cs typeface="Arial"/>
              </a:rPr>
              <a:t>twa</a:t>
            </a:r>
            <a:r>
              <a:rPr sz="1800" b="1" i="1" spc="-5" dirty="0">
                <a:solidFill>
                  <a:srgbClr val="FFFFFF"/>
                </a:solidFill>
                <a:latin typeface="Arial"/>
                <a:cs typeface="Arial"/>
              </a:rPr>
              <a:t> </a:t>
            </a:r>
            <a:r>
              <a:rPr sz="1800" b="1" i="1" dirty="0">
                <a:solidFill>
                  <a:srgbClr val="FFFFFF"/>
                </a:solidFill>
                <a:latin typeface="Arial"/>
                <a:cs typeface="Arial"/>
              </a:rPr>
              <a:t>j</a:t>
            </a:r>
            <a:r>
              <a:rPr sz="1800" b="1" i="1" spc="-10" dirty="0">
                <a:solidFill>
                  <a:srgbClr val="FFFFFF"/>
                </a:solidFill>
                <a:latin typeface="Arial"/>
                <a:cs typeface="Arial"/>
              </a:rPr>
              <a:t>ak</a:t>
            </a:r>
            <a:r>
              <a:rPr sz="1800" b="1" i="1" dirty="0">
                <a:solidFill>
                  <a:srgbClr val="FFFFFF"/>
                </a:solidFill>
                <a:latin typeface="Arial"/>
                <a:cs typeface="Arial"/>
              </a:rPr>
              <a:t>o</a:t>
            </a:r>
            <a:r>
              <a:rPr sz="1800" b="1" i="1" spc="-10" dirty="0">
                <a:solidFill>
                  <a:srgbClr val="FFFFFF"/>
                </a:solidFill>
                <a:latin typeface="Arial"/>
                <a:cs typeface="Arial"/>
              </a:rPr>
              <a:t>śc</a:t>
            </a:r>
            <a:r>
              <a:rPr sz="1800" b="1" i="1" dirty="0">
                <a:solidFill>
                  <a:srgbClr val="FFFFFF"/>
                </a:solidFill>
                <a:latin typeface="Arial"/>
                <a:cs typeface="Arial"/>
              </a:rPr>
              <a:t>i</a:t>
            </a:r>
            <a:r>
              <a:rPr sz="1800" b="1" i="1" spc="5" dirty="0">
                <a:solidFill>
                  <a:srgbClr val="FFFFFF"/>
                </a:solidFill>
                <a:latin typeface="Arial"/>
                <a:cs typeface="Arial"/>
              </a:rPr>
              <a:t> </a:t>
            </a:r>
            <a:r>
              <a:rPr sz="1800" b="1" i="1" dirty="0">
                <a:solidFill>
                  <a:srgbClr val="FFFFFF"/>
                </a:solidFill>
                <a:latin typeface="Arial"/>
                <a:cs typeface="Arial"/>
              </a:rPr>
              <a:t>p</a:t>
            </a:r>
            <a:r>
              <a:rPr sz="1800" b="1" i="1" spc="-10" dirty="0">
                <a:solidFill>
                  <a:srgbClr val="FFFFFF"/>
                </a:solidFill>
                <a:latin typeface="Arial"/>
                <a:cs typeface="Arial"/>
              </a:rPr>
              <a:t>a</a:t>
            </a:r>
            <a:r>
              <a:rPr sz="1800" b="1" i="1" dirty="0">
                <a:solidFill>
                  <a:srgbClr val="FFFFFF"/>
                </a:solidFill>
                <a:latin typeface="Arial"/>
                <a:cs typeface="Arial"/>
              </a:rPr>
              <a:t>liw</a:t>
            </a:r>
            <a:r>
              <a:rPr sz="1800" b="1" i="1" spc="-5" dirty="0">
                <a:solidFill>
                  <a:srgbClr val="FFFFFF"/>
                </a:solidFill>
                <a:latin typeface="Arial"/>
                <a:cs typeface="Arial"/>
              </a:rPr>
              <a:t> </a:t>
            </a:r>
            <a:r>
              <a:rPr sz="1800" b="1" i="1" spc="-10" dirty="0">
                <a:solidFill>
                  <a:srgbClr val="FFFFFF"/>
                </a:solidFill>
                <a:latin typeface="Arial"/>
                <a:cs typeface="Arial"/>
              </a:rPr>
              <a:t>s</a:t>
            </a:r>
            <a:r>
              <a:rPr sz="1800" b="1" i="1" dirty="0">
                <a:solidFill>
                  <a:srgbClr val="FFFFFF"/>
                </a:solidFill>
                <a:latin typeface="Arial"/>
                <a:cs typeface="Arial"/>
              </a:rPr>
              <a:t>t</a:t>
            </a:r>
            <a:r>
              <a:rPr sz="1800" b="1" i="1" spc="-10" dirty="0">
                <a:solidFill>
                  <a:srgbClr val="FFFFFF"/>
                </a:solidFill>
                <a:latin typeface="Arial"/>
                <a:cs typeface="Arial"/>
              </a:rPr>
              <a:t>a</a:t>
            </a:r>
            <a:r>
              <a:rPr sz="1800" b="1" i="1" dirty="0">
                <a:solidFill>
                  <a:srgbClr val="FFFFFF"/>
                </a:solidFill>
                <a:latin typeface="Arial"/>
                <a:cs typeface="Arial"/>
              </a:rPr>
              <a:t>ł</a:t>
            </a:r>
            <a:r>
              <a:rPr sz="1800" b="1" i="1" spc="-10" dirty="0">
                <a:solidFill>
                  <a:srgbClr val="FFFFFF"/>
                </a:solidFill>
                <a:latin typeface="Arial"/>
                <a:cs typeface="Arial"/>
              </a:rPr>
              <a:t>ych</a:t>
            </a:r>
            <a:endParaRPr sz="1800" dirty="0">
              <a:latin typeface="Arial"/>
              <a:cs typeface="Arial"/>
            </a:endParaRPr>
          </a:p>
        </p:txBody>
      </p:sp>
      <p:sp>
        <p:nvSpPr>
          <p:cNvPr id="9" name="object 9"/>
          <p:cNvSpPr txBox="1"/>
          <p:nvPr/>
        </p:nvSpPr>
        <p:spPr>
          <a:xfrm>
            <a:off x="777847" y="1033189"/>
            <a:ext cx="2411730" cy="280035"/>
          </a:xfrm>
          <a:prstGeom prst="rect">
            <a:avLst/>
          </a:prstGeom>
        </p:spPr>
        <p:txBody>
          <a:bodyPr vert="horz" wrap="square" lIns="0" tIns="0" rIns="0" bIns="0" rtlCol="0">
            <a:spAutoFit/>
          </a:bodyPr>
          <a:lstStyle/>
          <a:p>
            <a:pPr marL="12700">
              <a:lnSpc>
                <a:spcPct val="100000"/>
              </a:lnSpc>
            </a:pPr>
            <a:r>
              <a:rPr sz="2000" b="1" spc="-20" dirty="0">
                <a:solidFill>
                  <a:srgbClr val="C00000"/>
                </a:solidFill>
                <a:latin typeface="Arial"/>
                <a:cs typeface="Arial"/>
              </a:rPr>
              <a:t>Ś</a:t>
            </a:r>
            <a:r>
              <a:rPr sz="2000" b="1" spc="45" dirty="0">
                <a:solidFill>
                  <a:srgbClr val="C00000"/>
                </a:solidFill>
                <a:latin typeface="Arial"/>
                <a:cs typeface="Arial"/>
              </a:rPr>
              <a:t>w</a:t>
            </a:r>
            <a:r>
              <a:rPr sz="2000" b="1" spc="-20" dirty="0">
                <a:solidFill>
                  <a:srgbClr val="C00000"/>
                </a:solidFill>
                <a:latin typeface="Arial"/>
                <a:cs typeface="Arial"/>
              </a:rPr>
              <a:t>i</a:t>
            </a:r>
            <a:r>
              <a:rPr sz="2000" b="1" dirty="0">
                <a:solidFill>
                  <a:srgbClr val="C00000"/>
                </a:solidFill>
                <a:latin typeface="Arial"/>
                <a:cs typeface="Arial"/>
              </a:rPr>
              <a:t>a</a:t>
            </a:r>
            <a:r>
              <a:rPr sz="2000" b="1" spc="-5" dirty="0">
                <a:solidFill>
                  <a:srgbClr val="C00000"/>
                </a:solidFill>
                <a:latin typeface="Arial"/>
                <a:cs typeface="Arial"/>
              </a:rPr>
              <a:t>d</a:t>
            </a:r>
            <a:r>
              <a:rPr sz="2000" b="1" dirty="0">
                <a:solidFill>
                  <a:srgbClr val="C00000"/>
                </a:solidFill>
                <a:latin typeface="Arial"/>
                <a:cs typeface="Arial"/>
              </a:rPr>
              <a:t>ec</a:t>
            </a:r>
            <a:r>
              <a:rPr sz="2000" b="1" spc="-35" dirty="0">
                <a:solidFill>
                  <a:srgbClr val="C00000"/>
                </a:solidFill>
                <a:latin typeface="Arial"/>
                <a:cs typeface="Arial"/>
              </a:rPr>
              <a:t>t</a:t>
            </a:r>
            <a:r>
              <a:rPr sz="2000" b="1" spc="10" dirty="0">
                <a:solidFill>
                  <a:srgbClr val="C00000"/>
                </a:solidFill>
                <a:latin typeface="Arial"/>
                <a:cs typeface="Arial"/>
              </a:rPr>
              <a:t>w</a:t>
            </a:r>
            <a:r>
              <a:rPr sz="2000" b="1" dirty="0">
                <a:solidFill>
                  <a:srgbClr val="C00000"/>
                </a:solidFill>
                <a:latin typeface="Arial"/>
                <a:cs typeface="Arial"/>
              </a:rPr>
              <a:t>o</a:t>
            </a:r>
            <a:r>
              <a:rPr sz="2000" b="1" spc="-45" dirty="0">
                <a:solidFill>
                  <a:srgbClr val="C00000"/>
                </a:solidFill>
                <a:latin typeface="Arial"/>
                <a:cs typeface="Arial"/>
              </a:rPr>
              <a:t> </a:t>
            </a:r>
            <a:r>
              <a:rPr sz="2000" b="1" spc="-10" dirty="0">
                <a:solidFill>
                  <a:srgbClr val="C00000"/>
                </a:solidFill>
                <a:latin typeface="Arial"/>
                <a:cs typeface="Arial"/>
              </a:rPr>
              <a:t>j</a:t>
            </a:r>
            <a:r>
              <a:rPr sz="2000" b="1" dirty="0">
                <a:solidFill>
                  <a:srgbClr val="C00000"/>
                </a:solidFill>
                <a:latin typeface="Arial"/>
                <a:cs typeface="Arial"/>
              </a:rPr>
              <a:t>ak</a:t>
            </a:r>
            <a:r>
              <a:rPr sz="2000" b="1" spc="-5" dirty="0">
                <a:solidFill>
                  <a:srgbClr val="C00000"/>
                </a:solidFill>
                <a:latin typeface="Arial"/>
                <a:cs typeface="Arial"/>
              </a:rPr>
              <a:t>o</a:t>
            </a:r>
            <a:r>
              <a:rPr sz="2000" b="1" dirty="0">
                <a:solidFill>
                  <a:srgbClr val="C00000"/>
                </a:solidFill>
                <a:latin typeface="Arial"/>
                <a:cs typeface="Arial"/>
              </a:rPr>
              <a:t>ści</a:t>
            </a:r>
            <a:endParaRPr sz="2000">
              <a:latin typeface="Arial"/>
              <a:cs typeface="Arial"/>
            </a:endParaRPr>
          </a:p>
        </p:txBody>
      </p:sp>
    </p:spTree>
    <p:extLst>
      <p:ext uri="{BB962C8B-B14F-4D97-AF65-F5344CB8AC3E}">
        <p14:creationId xmlns:p14="http://schemas.microsoft.com/office/powerpoint/2010/main" val="34929532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5" name="Tytuł 4"/>
          <p:cNvSpPr>
            <a:spLocks noGrp="1"/>
          </p:cNvSpPr>
          <p:nvPr>
            <p:ph type="title"/>
          </p:nvPr>
        </p:nvSpPr>
        <p:spPr>
          <a:xfrm>
            <a:off x="125413" y="332655"/>
            <a:ext cx="8720544" cy="504019"/>
          </a:xfrm>
        </p:spPr>
        <p:txBody>
          <a:bodyPr/>
          <a:lstStyle/>
          <a:p>
            <a:r>
              <a:rPr lang="pl-PL" sz="2000" dirty="0"/>
              <a:t>Świadectwo jakości </a:t>
            </a:r>
            <a:r>
              <a:rPr lang="pl-PL" sz="2000" dirty="0" smtClean="0"/>
              <a:t>paliwa</a:t>
            </a:r>
            <a:br>
              <a:rPr lang="pl-PL" sz="2000" dirty="0" smtClean="0"/>
            </a:br>
            <a:r>
              <a:rPr lang="pl-PL" sz="2000" dirty="0" smtClean="0"/>
              <a:t>- wzór z Rozporządzenia Dz. U. poz. 2843</a:t>
            </a:r>
            <a:endParaRPr lang="pl-PL" sz="2000" dirty="0"/>
          </a:p>
        </p:txBody>
      </p:sp>
      <p:grpSp>
        <p:nvGrpSpPr>
          <p:cNvPr id="11" name="Grupa 10"/>
          <p:cNvGrpSpPr/>
          <p:nvPr/>
        </p:nvGrpSpPr>
        <p:grpSpPr>
          <a:xfrm>
            <a:off x="125413" y="836675"/>
            <a:ext cx="8918659" cy="5538213"/>
            <a:chOff x="125413" y="836675"/>
            <a:chExt cx="8918659" cy="5538213"/>
          </a:xfrm>
        </p:grpSpPr>
        <p:pic>
          <p:nvPicPr>
            <p:cNvPr id="8" name="Obraz 7"/>
            <p:cNvPicPr>
              <a:picLocks noChangeAspect="1"/>
            </p:cNvPicPr>
            <p:nvPr/>
          </p:nvPicPr>
          <p:blipFill>
            <a:blip r:embed="rId3"/>
            <a:stretch>
              <a:fillRect/>
            </a:stretch>
          </p:blipFill>
          <p:spPr>
            <a:xfrm>
              <a:off x="4781316" y="836675"/>
              <a:ext cx="4262756" cy="4318097"/>
            </a:xfrm>
            <a:prstGeom prst="rect">
              <a:avLst/>
            </a:prstGeom>
            <a:ln>
              <a:solidFill>
                <a:srgbClr val="002060"/>
              </a:solidFill>
            </a:ln>
          </p:spPr>
        </p:pic>
        <p:pic>
          <p:nvPicPr>
            <p:cNvPr id="9" name="Obraz 8"/>
            <p:cNvPicPr>
              <a:picLocks noChangeAspect="1"/>
            </p:cNvPicPr>
            <p:nvPr/>
          </p:nvPicPr>
          <p:blipFill>
            <a:blip r:embed="rId4"/>
            <a:stretch>
              <a:fillRect/>
            </a:stretch>
          </p:blipFill>
          <p:spPr>
            <a:xfrm>
              <a:off x="125413" y="836675"/>
              <a:ext cx="4518595" cy="5538213"/>
            </a:xfrm>
            <a:prstGeom prst="rect">
              <a:avLst/>
            </a:prstGeom>
            <a:ln>
              <a:solidFill>
                <a:srgbClr val="002060"/>
              </a:solidFill>
            </a:ln>
          </p:spPr>
        </p:pic>
        <p:pic>
          <p:nvPicPr>
            <p:cNvPr id="10" name="Obraz 9"/>
            <p:cNvPicPr>
              <a:picLocks noChangeAspect="1"/>
            </p:cNvPicPr>
            <p:nvPr/>
          </p:nvPicPr>
          <p:blipFill>
            <a:blip r:embed="rId5"/>
            <a:stretch>
              <a:fillRect/>
            </a:stretch>
          </p:blipFill>
          <p:spPr>
            <a:xfrm>
              <a:off x="4715870" y="5373216"/>
              <a:ext cx="4328202" cy="759724"/>
            </a:xfrm>
            <a:prstGeom prst="rect">
              <a:avLst/>
            </a:prstGeom>
          </p:spPr>
        </p:pic>
      </p:grpSp>
      <p:sp>
        <p:nvSpPr>
          <p:cNvPr id="12" name="pole tekstowe 11"/>
          <p:cNvSpPr txBox="1"/>
          <p:nvPr/>
        </p:nvSpPr>
        <p:spPr>
          <a:xfrm rot="20495875">
            <a:off x="594743" y="3108050"/>
            <a:ext cx="8229600" cy="461665"/>
          </a:xfrm>
          <a:prstGeom prst="rect">
            <a:avLst/>
          </a:prstGeom>
          <a:noFill/>
          <a:effectLst>
            <a:glow rad="127000">
              <a:schemeClr val="accent1"/>
            </a:glow>
          </a:effectLst>
        </p:spPr>
        <p:txBody>
          <a:bodyPr wrap="square" rtlCol="0">
            <a:spAutoFit/>
          </a:bodyPr>
          <a:lstStyle/>
          <a:p>
            <a:r>
              <a:rPr lang="pl-PL" sz="2400" dirty="0" smtClean="0">
                <a:solidFill>
                  <a:srgbClr val="FF0000"/>
                </a:solidFill>
              </a:rPr>
              <a:t>Żadna inna forma świadectwa nie jest dopuszczalna !</a:t>
            </a:r>
            <a:endParaRPr lang="pl-PL" sz="2400" dirty="0">
              <a:solidFill>
                <a:srgbClr val="FF0000"/>
              </a:solidFill>
            </a:endParaRPr>
          </a:p>
        </p:txBody>
      </p:sp>
    </p:spTree>
    <p:extLst>
      <p:ext uri="{BB962C8B-B14F-4D97-AF65-F5344CB8AC3E}">
        <p14:creationId xmlns:p14="http://schemas.microsoft.com/office/powerpoint/2010/main" val="413518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2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2000"/>
                                        <p:tgtEl>
                                          <p:spTgt spid="12">
                                            <p:txEl>
                                              <p:pRg st="0" end="0"/>
                                            </p:txEl>
                                          </p:spTgt>
                                        </p:tgtEl>
                                        <p:attrNameLst>
                                          <p:attrName>ppt_w</p:attrName>
                                        </p:attrNameLst>
                                      </p:cBhvr>
                                      <p:tavLst>
                                        <p:tav tm="0">
                                          <p:val>
                                            <p:strVal val="ppt_w"/>
                                          </p:val>
                                        </p:tav>
                                        <p:tav tm="100000">
                                          <p:val>
                                            <p:fltVal val="0"/>
                                          </p:val>
                                        </p:tav>
                                      </p:tavLst>
                                    </p:anim>
                                    <p:anim calcmode="lin" valueType="num">
                                      <p:cBhvr>
                                        <p:cTn id="14" dur="2000"/>
                                        <p:tgtEl>
                                          <p:spTgt spid="12">
                                            <p:txEl>
                                              <p:pRg st="0" end="0"/>
                                            </p:txEl>
                                          </p:spTgt>
                                        </p:tgtEl>
                                        <p:attrNameLst>
                                          <p:attrName>ppt_h</p:attrName>
                                        </p:attrNameLst>
                                      </p:cBhvr>
                                      <p:tavLst>
                                        <p:tav tm="0">
                                          <p:val>
                                            <p:strVal val="ppt_h"/>
                                          </p:val>
                                        </p:tav>
                                        <p:tav tm="100000">
                                          <p:val>
                                            <p:fltVal val="0"/>
                                          </p:val>
                                        </p:tav>
                                      </p:tavLst>
                                    </p:anim>
                                    <p:animEffect transition="out" filter="fade">
                                      <p:cBhvr>
                                        <p:cTn id="15" dur="2000"/>
                                        <p:tgtEl>
                                          <p:spTgt spid="12">
                                            <p:txEl>
                                              <p:pRg st="0" end="0"/>
                                            </p:txEl>
                                          </p:spTgt>
                                        </p:tgtEl>
                                      </p:cBhvr>
                                    </p:animEffect>
                                    <p:set>
                                      <p:cBhvr>
                                        <p:cTn id="16" dur="1" fill="hold">
                                          <p:stCondLst>
                                            <p:cond delay="1999"/>
                                          </p:stCondLst>
                                        </p:cTn>
                                        <p:tgtEl>
                                          <p:spTgt spid="12">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2" grpI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grpSp>
        <p:nvGrpSpPr>
          <p:cNvPr id="5" name="Grupa 4"/>
          <p:cNvGrpSpPr/>
          <p:nvPr/>
        </p:nvGrpSpPr>
        <p:grpSpPr>
          <a:xfrm>
            <a:off x="258917" y="836675"/>
            <a:ext cx="3953043" cy="5481789"/>
            <a:chOff x="319890" y="980692"/>
            <a:chExt cx="3835555" cy="5322338"/>
          </a:xfrm>
        </p:grpSpPr>
        <p:pic>
          <p:nvPicPr>
            <p:cNvPr id="7" name="Obraz 6"/>
            <p:cNvPicPr>
              <a:picLocks noChangeAspect="1"/>
            </p:cNvPicPr>
            <p:nvPr/>
          </p:nvPicPr>
          <p:blipFill>
            <a:blip r:embed="rId3"/>
            <a:stretch>
              <a:fillRect/>
            </a:stretch>
          </p:blipFill>
          <p:spPr>
            <a:xfrm>
              <a:off x="319890" y="980728"/>
              <a:ext cx="3835555" cy="5322302"/>
            </a:xfrm>
            <a:prstGeom prst="rect">
              <a:avLst/>
            </a:prstGeom>
          </p:spPr>
        </p:pic>
        <p:sp>
          <p:nvSpPr>
            <p:cNvPr id="4" name="Prostokąt 3"/>
            <p:cNvSpPr/>
            <p:nvPr/>
          </p:nvSpPr>
          <p:spPr>
            <a:xfrm>
              <a:off x="337131" y="980692"/>
              <a:ext cx="792088" cy="43204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2339752" y="1988840"/>
              <a:ext cx="792088" cy="1524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p:cNvSpPr/>
            <p:nvPr/>
          </p:nvSpPr>
          <p:spPr>
            <a:xfrm>
              <a:off x="2701246" y="5710556"/>
              <a:ext cx="1083872" cy="59063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10" name="object 4"/>
          <p:cNvSpPr/>
          <p:nvPr/>
        </p:nvSpPr>
        <p:spPr>
          <a:xfrm>
            <a:off x="4271234" y="180468"/>
            <a:ext cx="4788024" cy="6120718"/>
          </a:xfrm>
          <a:prstGeom prst="rect">
            <a:avLst/>
          </a:prstGeom>
          <a:blipFill>
            <a:blip r:embed="rId4" cstate="print"/>
            <a:stretch>
              <a:fillRect/>
            </a:stretch>
          </a:blipFill>
        </p:spPr>
        <p:txBody>
          <a:bodyPr wrap="square" lIns="0" tIns="0" rIns="0" bIns="0" rtlCol="0"/>
          <a:lstStyle/>
          <a:p>
            <a:endParaRPr/>
          </a:p>
        </p:txBody>
      </p:sp>
      <p:sp>
        <p:nvSpPr>
          <p:cNvPr id="12" name="Prostokąt 11"/>
          <p:cNvSpPr/>
          <p:nvPr/>
        </p:nvSpPr>
        <p:spPr>
          <a:xfrm>
            <a:off x="7102624" y="5422524"/>
            <a:ext cx="1584176" cy="28803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12"/>
          <p:cNvSpPr/>
          <p:nvPr/>
        </p:nvSpPr>
        <p:spPr>
          <a:xfrm>
            <a:off x="4403519" y="5428019"/>
            <a:ext cx="1584176" cy="28803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p:cNvSpPr/>
          <p:nvPr/>
        </p:nvSpPr>
        <p:spPr>
          <a:xfrm>
            <a:off x="6516216" y="2141240"/>
            <a:ext cx="429658" cy="1210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rostokąt 14"/>
          <p:cNvSpPr/>
          <p:nvPr/>
        </p:nvSpPr>
        <p:spPr>
          <a:xfrm>
            <a:off x="4716016" y="996126"/>
            <a:ext cx="1584176" cy="28803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Prostokąt 15"/>
          <p:cNvSpPr/>
          <p:nvPr/>
        </p:nvSpPr>
        <p:spPr>
          <a:xfrm>
            <a:off x="6962506" y="1014806"/>
            <a:ext cx="1724293" cy="28803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object 3"/>
          <p:cNvSpPr txBox="1">
            <a:spLocks noGrp="1"/>
          </p:cNvSpPr>
          <p:nvPr>
            <p:ph type="title"/>
          </p:nvPr>
        </p:nvSpPr>
        <p:spPr>
          <a:xfrm>
            <a:off x="226825" y="61675"/>
            <a:ext cx="3999113" cy="773101"/>
          </a:xfrm>
          <a:prstGeom prst="rect">
            <a:avLst/>
          </a:prstGeom>
        </p:spPr>
        <p:txBody>
          <a:bodyPr vert="horz" wrap="square" lIns="0" tIns="156024" rIns="0" bIns="0" rtlCol="0">
            <a:spAutoFit/>
          </a:bodyPr>
          <a:lstStyle/>
          <a:p>
            <a:pPr marL="800100" marR="5080" indent="-714375"/>
            <a:r>
              <a:rPr sz="2000" b="1" dirty="0">
                <a:solidFill>
                  <a:srgbClr val="002776"/>
                </a:solidFill>
                <a:latin typeface="+mj-lt"/>
                <a:cs typeface="+mj-cs"/>
              </a:rPr>
              <a:t>Świadectwo </a:t>
            </a:r>
            <a:r>
              <a:rPr sz="2000" b="1" dirty="0" err="1">
                <a:solidFill>
                  <a:srgbClr val="002776"/>
                </a:solidFill>
                <a:latin typeface="+mj-lt"/>
                <a:cs typeface="+mj-cs"/>
              </a:rPr>
              <a:t>jakości</a:t>
            </a:r>
            <a:r>
              <a:rPr sz="2000" b="1" dirty="0">
                <a:solidFill>
                  <a:srgbClr val="002776"/>
                </a:solidFill>
                <a:latin typeface="+mj-lt"/>
                <a:cs typeface="+mj-cs"/>
              </a:rPr>
              <a:t> </a:t>
            </a:r>
            <a:r>
              <a:rPr sz="2000" b="1" dirty="0" err="1" smtClean="0">
                <a:solidFill>
                  <a:srgbClr val="002776"/>
                </a:solidFill>
                <a:latin typeface="+mj-lt"/>
                <a:cs typeface="+mj-cs"/>
              </a:rPr>
              <a:t>paliwa</a:t>
            </a:r>
            <a:r>
              <a:rPr lang="pl-PL" sz="2000" b="1" dirty="0" smtClean="0">
                <a:solidFill>
                  <a:srgbClr val="002776"/>
                </a:solidFill>
                <a:latin typeface="+mj-lt"/>
                <a:cs typeface="+mj-cs"/>
              </a:rPr>
              <a:t/>
            </a:r>
            <a:br>
              <a:rPr lang="pl-PL" sz="2000" b="1" dirty="0" smtClean="0">
                <a:solidFill>
                  <a:srgbClr val="002776"/>
                </a:solidFill>
                <a:latin typeface="+mj-lt"/>
                <a:cs typeface="+mj-cs"/>
              </a:rPr>
            </a:br>
            <a:r>
              <a:rPr lang="pl-PL" sz="2000" b="1" dirty="0" smtClean="0">
                <a:solidFill>
                  <a:srgbClr val="002776"/>
                </a:solidFill>
                <a:latin typeface="+mj-lt"/>
                <a:cs typeface="+mj-cs"/>
              </a:rPr>
              <a:t>- przykłady</a:t>
            </a:r>
            <a:endParaRPr sz="2000" b="1" dirty="0">
              <a:solidFill>
                <a:srgbClr val="002776"/>
              </a:solidFill>
              <a:latin typeface="+mj-lt"/>
              <a:cs typeface="+mj-cs"/>
            </a:endParaRPr>
          </a:p>
        </p:txBody>
      </p:sp>
    </p:spTree>
    <p:extLst>
      <p:ext uri="{BB962C8B-B14F-4D97-AF65-F5344CB8AC3E}">
        <p14:creationId xmlns:p14="http://schemas.microsoft.com/office/powerpoint/2010/main" val="4409335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5"/>
          <p:cNvSpPr txBox="1">
            <a:spLocks noChangeArrowheads="1"/>
          </p:cNvSpPr>
          <p:nvPr/>
        </p:nvSpPr>
        <p:spPr bwMode="auto">
          <a:xfrm>
            <a:off x="764046" y="1114931"/>
            <a:ext cx="76967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defRPr/>
            </a:pPr>
            <a:r>
              <a:rPr lang="pl-PL" altLang="pl-PL" sz="1400" b="1" dirty="0">
                <a:solidFill>
                  <a:srgbClr val="002776"/>
                </a:solidFill>
                <a:latin typeface="Verdana" panose="020B0604030504040204" pitchFamily="34" charset="0"/>
                <a:ea typeface="Verdana" panose="020B0604030504040204" pitchFamily="34" charset="0"/>
              </a:rPr>
              <a:t>Uzyskanie próbki do badań, która po wykonaniu analizy, </a:t>
            </a:r>
            <a:br>
              <a:rPr lang="pl-PL" altLang="pl-PL" sz="1400" b="1" dirty="0">
                <a:solidFill>
                  <a:srgbClr val="002776"/>
                </a:solidFill>
                <a:latin typeface="Verdana" panose="020B0604030504040204" pitchFamily="34" charset="0"/>
                <a:ea typeface="Verdana" panose="020B0604030504040204" pitchFamily="34" charset="0"/>
              </a:rPr>
            </a:br>
            <a:r>
              <a:rPr lang="pl-PL" altLang="pl-PL" sz="1400" b="1" dirty="0">
                <a:solidFill>
                  <a:srgbClr val="002776"/>
                </a:solidFill>
                <a:latin typeface="Verdana" panose="020B0604030504040204" pitchFamily="34" charset="0"/>
                <a:ea typeface="Verdana" panose="020B0604030504040204" pitchFamily="34" charset="0"/>
              </a:rPr>
              <a:t>dostarcza wyników charakteryzujących partię, z której pobrano próbkę.</a:t>
            </a:r>
          </a:p>
        </p:txBody>
      </p:sp>
      <p:sp>
        <p:nvSpPr>
          <p:cNvPr id="32774" name="Text Box 16"/>
          <p:cNvSpPr txBox="1">
            <a:spLocks noChangeArrowheads="1"/>
          </p:cNvSpPr>
          <p:nvPr/>
        </p:nvSpPr>
        <p:spPr bwMode="auto">
          <a:xfrm>
            <a:off x="817874" y="1869428"/>
            <a:ext cx="3387923" cy="335436"/>
          </a:xfrm>
          <a:prstGeom prst="rect">
            <a:avLst/>
          </a:prstGeom>
          <a:ln/>
        </p:spPr>
        <p:style>
          <a:lnRef idx="3">
            <a:schemeClr val="lt1"/>
          </a:lnRef>
          <a:fillRef idx="1">
            <a:schemeClr val="accent2"/>
          </a:fillRef>
          <a:effectRef idx="1">
            <a:schemeClr val="accent2"/>
          </a:effectRef>
          <a:fontRef idx="minor">
            <a:schemeClr val="lt1"/>
          </a:fontRef>
        </p:style>
        <p:txBody>
          <a:bodyPr wrap="square" lIns="88351" tIns="44176" rIns="88351" bIns="4417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spcBef>
                <a:spcPct val="50000"/>
              </a:spcBef>
              <a:buFont typeface="Wingdings" pitchFamily="2" charset="2"/>
              <a:buNone/>
            </a:pPr>
            <a:r>
              <a:rPr lang="pl-PL" altLang="pl-PL" sz="1600" b="1" dirty="0">
                <a:solidFill>
                  <a:schemeClr val="bg1"/>
                </a:solidFill>
                <a:latin typeface="Arial" pitchFamily="34" charset="0"/>
              </a:rPr>
              <a:t>Partia węgla – 2500 ton</a:t>
            </a:r>
          </a:p>
        </p:txBody>
      </p:sp>
      <p:sp>
        <p:nvSpPr>
          <p:cNvPr id="32775" name="Text Box 15"/>
          <p:cNvSpPr txBox="1">
            <a:spLocks noChangeArrowheads="1"/>
          </p:cNvSpPr>
          <p:nvPr/>
        </p:nvSpPr>
        <p:spPr bwMode="auto">
          <a:xfrm>
            <a:off x="5699309" y="4631552"/>
            <a:ext cx="2762250" cy="827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51" tIns="44176" rIns="88351" bIns="4417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spcBef>
                <a:spcPct val="50000"/>
              </a:spcBef>
              <a:buFont typeface="Wingdings" pitchFamily="2" charset="2"/>
              <a:buNone/>
            </a:pPr>
            <a:r>
              <a:rPr lang="pl-PL" altLang="pl-PL" sz="1600" b="1" dirty="0">
                <a:latin typeface="Arial" pitchFamily="34" charset="0"/>
              </a:rPr>
              <a:t>Próbka analizowana </a:t>
            </a:r>
            <a:br>
              <a:rPr lang="pl-PL" altLang="pl-PL" sz="1600" b="1" dirty="0">
                <a:latin typeface="Arial" pitchFamily="34" charset="0"/>
              </a:rPr>
            </a:br>
            <a:r>
              <a:rPr lang="pl-PL" altLang="pl-PL" sz="1600" b="1" dirty="0">
                <a:latin typeface="Arial" pitchFamily="34" charset="0"/>
              </a:rPr>
              <a:t>w laboratorium </a:t>
            </a:r>
            <a:br>
              <a:rPr lang="pl-PL" altLang="pl-PL" sz="1600" b="1" dirty="0">
                <a:latin typeface="Arial" pitchFamily="34" charset="0"/>
              </a:rPr>
            </a:br>
            <a:r>
              <a:rPr lang="pl-PL" altLang="pl-PL" sz="1600" b="1" dirty="0">
                <a:latin typeface="Arial" pitchFamily="34" charset="0"/>
              </a:rPr>
              <a:t>~85 gram</a:t>
            </a:r>
          </a:p>
        </p:txBody>
      </p:sp>
      <p:sp>
        <p:nvSpPr>
          <p:cNvPr id="32776" name="Text Box 17"/>
          <p:cNvSpPr txBox="1">
            <a:spLocks noChangeArrowheads="1"/>
          </p:cNvSpPr>
          <p:nvPr/>
        </p:nvSpPr>
        <p:spPr bwMode="auto">
          <a:xfrm>
            <a:off x="4747008" y="5505476"/>
            <a:ext cx="4032250" cy="457200"/>
          </a:xfrm>
          <a:prstGeom prst="rect">
            <a:avLst/>
          </a:prstGeom>
          <a:ln/>
        </p:spPr>
        <p:style>
          <a:lnRef idx="3">
            <a:schemeClr val="lt1"/>
          </a:lnRef>
          <a:fillRef idx="1">
            <a:schemeClr val="accent2"/>
          </a:fillRef>
          <a:effectRef idx="1">
            <a:schemeClr val="accent2"/>
          </a:effectRef>
          <a:fontRef idx="minor">
            <a:schemeClr val="lt1"/>
          </a:fontRef>
        </p:style>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pl-PL" altLang="pl-PL" sz="2400" b="1" dirty="0">
                <a:solidFill>
                  <a:schemeClr val="bg1"/>
                </a:solidFill>
                <a:latin typeface="Arial" pitchFamily="34" charset="0"/>
              </a:rPr>
              <a:t>~ 30 mln razy</a:t>
            </a:r>
            <a:r>
              <a:rPr lang="pl-PL" altLang="pl-PL" b="1" dirty="0">
                <a:solidFill>
                  <a:schemeClr val="bg1"/>
                </a:solidFill>
                <a:latin typeface="Arial" pitchFamily="34" charset="0"/>
              </a:rPr>
              <a:t> </a:t>
            </a:r>
            <a:r>
              <a:rPr lang="pl-PL" altLang="pl-PL" sz="2400" b="1" dirty="0">
                <a:solidFill>
                  <a:schemeClr val="bg1"/>
                </a:solidFill>
                <a:latin typeface="Arial" pitchFamily="34" charset="0"/>
              </a:rPr>
              <a:t>mniejsza</a:t>
            </a:r>
          </a:p>
        </p:txBody>
      </p:sp>
      <p:sp>
        <p:nvSpPr>
          <p:cNvPr id="12" name="pole tekstowe 4"/>
          <p:cNvSpPr txBox="1">
            <a:spLocks noChangeArrowheads="1"/>
          </p:cNvSpPr>
          <p:nvPr/>
        </p:nvSpPr>
        <p:spPr bwMode="auto">
          <a:xfrm>
            <a:off x="395536" y="818052"/>
            <a:ext cx="16366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150000"/>
              </a:lnSpc>
            </a:pPr>
            <a:r>
              <a:rPr lang="pl-PL" altLang="pl-PL" sz="1600" b="1" dirty="0">
                <a:solidFill>
                  <a:srgbClr val="002C9D"/>
                </a:solidFill>
                <a:latin typeface="Verdana" pitchFamily="34" charset="0"/>
              </a:rPr>
              <a:t>Cel</a:t>
            </a:r>
          </a:p>
        </p:txBody>
      </p:sp>
      <p:sp>
        <p:nvSpPr>
          <p:cNvPr id="15" name="AutoShape 18"/>
          <p:cNvSpPr>
            <a:spLocks noChangeArrowheads="1"/>
          </p:cNvSpPr>
          <p:nvPr/>
        </p:nvSpPr>
        <p:spPr bwMode="auto">
          <a:xfrm>
            <a:off x="4378385" y="2733179"/>
            <a:ext cx="1403350" cy="503237"/>
          </a:xfrm>
          <a:prstGeom prst="rightArrow">
            <a:avLst>
              <a:gd name="adj1" fmla="val 50000"/>
              <a:gd name="adj2" fmla="val 69716"/>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pl-PL" altLang="pl-PL">
              <a:latin typeface="Arial" pitchFamily="34" charset="0"/>
            </a:endParaRPr>
          </a:p>
        </p:txBody>
      </p:sp>
      <p:sp>
        <p:nvSpPr>
          <p:cNvPr id="17" name="AutoShape 20"/>
          <p:cNvSpPr>
            <a:spLocks noChangeArrowheads="1"/>
          </p:cNvSpPr>
          <p:nvPr/>
        </p:nvSpPr>
        <p:spPr bwMode="auto">
          <a:xfrm flipH="1">
            <a:off x="2202529" y="5141164"/>
            <a:ext cx="1369752" cy="720725"/>
          </a:xfrm>
          <a:custGeom>
            <a:avLst/>
            <a:gdLst>
              <a:gd name="T0" fmla="*/ 52408785 w 21600"/>
              <a:gd name="T1" fmla="*/ 0 h 21600"/>
              <a:gd name="T2" fmla="*/ 31443936 w 21600"/>
              <a:gd name="T3" fmla="*/ 8016130 h 21600"/>
              <a:gd name="T4" fmla="*/ 0 w 21600"/>
              <a:gd name="T5" fmla="*/ 20041428 h 21600"/>
              <a:gd name="T6" fmla="*/ 31443936 w 21600"/>
              <a:gd name="T7" fmla="*/ 24048357 h 21600"/>
              <a:gd name="T8" fmla="*/ 62887815 w 21600"/>
              <a:gd name="T9" fmla="*/ 16700231 h 21600"/>
              <a:gd name="T10" fmla="*/ 73370268 w 21600"/>
              <a:gd name="T11" fmla="*/ 8016130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C0000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pl-PL"/>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6972" y="2206774"/>
            <a:ext cx="2066925"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Oval 21"/>
          <p:cNvSpPr>
            <a:spLocks noChangeArrowheads="1"/>
          </p:cNvSpPr>
          <p:nvPr/>
        </p:nvSpPr>
        <p:spPr bwMode="auto">
          <a:xfrm>
            <a:off x="675071" y="4121071"/>
            <a:ext cx="4071937" cy="1020962"/>
          </a:xfrm>
          <a:prstGeom prst="ellipse">
            <a:avLst/>
          </a:prstGeom>
          <a:solidFill>
            <a:srgbClr val="CC660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pl-PL" altLang="pl-PL" b="1" dirty="0">
                <a:solidFill>
                  <a:schemeClr val="bg1"/>
                </a:solidFill>
                <a:latin typeface="Arial" pitchFamily="34" charset="0"/>
              </a:rPr>
              <a:t>WNIOSKOWANIE </a:t>
            </a:r>
          </a:p>
          <a:p>
            <a:pPr algn="ctr"/>
            <a:r>
              <a:rPr lang="pl-PL" altLang="pl-PL" b="1" dirty="0">
                <a:solidFill>
                  <a:schemeClr val="bg1"/>
                </a:solidFill>
                <a:latin typeface="Arial" pitchFamily="34" charset="0"/>
              </a:rPr>
              <a:t>O CECHACH CAŁEJ PARTII</a:t>
            </a:r>
          </a:p>
        </p:txBody>
      </p:sp>
      <p:sp>
        <p:nvSpPr>
          <p:cNvPr id="16" name="Oval 16"/>
          <p:cNvSpPr>
            <a:spLocks noChangeArrowheads="1"/>
          </p:cNvSpPr>
          <p:nvPr/>
        </p:nvSpPr>
        <p:spPr bwMode="auto">
          <a:xfrm>
            <a:off x="3493626" y="5391970"/>
            <a:ext cx="1404938" cy="684213"/>
          </a:xfrm>
          <a:prstGeom prst="ellipse">
            <a:avLst/>
          </a:prstGeom>
          <a:solidFill>
            <a:srgbClr val="C00000"/>
          </a:solidFill>
          <a:ln>
            <a:headEnd/>
            <a:tailEnd/>
          </a:ln>
        </p:spPr>
        <p:style>
          <a:lnRef idx="3">
            <a:schemeClr val="lt1"/>
          </a:lnRef>
          <a:fillRef idx="1">
            <a:schemeClr val="accent1"/>
          </a:fillRef>
          <a:effectRef idx="1">
            <a:schemeClr val="accent1"/>
          </a:effectRef>
          <a:fontRef idx="minor">
            <a:schemeClr val="lt1"/>
          </a:fontRef>
        </p:style>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pl-PL" altLang="pl-PL" b="1" dirty="0">
                <a:solidFill>
                  <a:schemeClr val="bg1"/>
                </a:solidFill>
                <a:latin typeface="Arial" pitchFamily="34" charset="0"/>
              </a:rPr>
              <a:t>ANALIZA</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822" y="2483854"/>
            <a:ext cx="3248025" cy="1505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ytuł 2"/>
          <p:cNvSpPr>
            <a:spLocks noGrp="1"/>
          </p:cNvSpPr>
          <p:nvPr>
            <p:ph type="title"/>
          </p:nvPr>
        </p:nvSpPr>
        <p:spPr>
          <a:xfrm>
            <a:off x="395536" y="88805"/>
            <a:ext cx="8229600" cy="720080"/>
          </a:xfrm>
        </p:spPr>
        <p:txBody>
          <a:bodyPr/>
          <a:lstStyle/>
          <a:p>
            <a:r>
              <a:rPr lang="pl-PL" sz="2000" dirty="0"/>
              <a:t>Pobieranie próbek paliw</a:t>
            </a:r>
          </a:p>
        </p:txBody>
      </p:sp>
    </p:spTree>
    <p:extLst>
      <p:ext uri="{BB962C8B-B14F-4D97-AF65-F5344CB8AC3E}">
        <p14:creationId xmlns:p14="http://schemas.microsoft.com/office/powerpoint/2010/main" val="10997192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txBox="1">
            <a:spLocks noChangeArrowheads="1"/>
          </p:cNvSpPr>
          <p:nvPr/>
        </p:nvSpPr>
        <p:spPr bwMode="auto">
          <a:xfrm>
            <a:off x="539750" y="1196975"/>
            <a:ext cx="8135938"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l-PL" altLang="pl-PL" sz="1600" b="1" i="0" u="none" strike="noStrike" kern="1200" cap="none" spc="0" normalizeH="0" baseline="0" noProof="0" dirty="0">
                <a:ln>
                  <a:noFill/>
                </a:ln>
                <a:solidFill>
                  <a:srgbClr val="002776"/>
                </a:solidFill>
                <a:effectLst/>
                <a:uLnTx/>
                <a:uFillTx/>
                <a:latin typeface="Verdana" panose="020B0604030504040204" pitchFamily="34" charset="0"/>
                <a:ea typeface="Verdana" panose="020B0604030504040204" pitchFamily="34" charset="0"/>
                <a:cs typeface="+mn-cs"/>
              </a:rPr>
              <a:t>Pobrana próbka powinna </a:t>
            </a:r>
            <a:r>
              <a:rPr kumimoji="0" lang="pl-PL" altLang="pl-PL" sz="16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reprezentować</a:t>
            </a:r>
            <a:r>
              <a:rPr kumimoji="0" lang="pl-PL" altLang="pl-PL" sz="1600" b="1" i="0" u="none" strike="noStrike" kern="1200" cap="none" spc="0" normalizeH="0" baseline="0" noProof="0" dirty="0">
                <a:ln>
                  <a:noFill/>
                </a:ln>
                <a:solidFill>
                  <a:srgbClr val="002776"/>
                </a:solidFill>
                <a:effectLst/>
                <a:uLnTx/>
                <a:uFillTx/>
                <a:latin typeface="Verdana" panose="020B0604030504040204" pitchFamily="34" charset="0"/>
                <a:ea typeface="Verdana" panose="020B0604030504040204" pitchFamily="34" charset="0"/>
                <a:cs typeface="+mn-cs"/>
              </a:rPr>
              <a:t> całą partię materiału, który mamy ocenić na podstawie analizy tzn. struktura badanej cechy w próbce, nie powinna w sposób istotny różnić się od struktury tej cechy w partii materiału, z którego pochodzi.</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altLang="pl-PL" sz="1600" b="0" i="0" u="none" strike="noStrike" kern="1200" cap="none" spc="0" normalizeH="0" baseline="0" noProof="0" dirty="0">
              <a:ln>
                <a:noFill/>
              </a:ln>
              <a:solidFill>
                <a:srgbClr val="002776"/>
              </a:solidFill>
              <a:effectLst/>
              <a:uLnTx/>
              <a:uFillTx/>
              <a:latin typeface="Times New Roman" pitchFamily="18" charset="0"/>
              <a:ea typeface="+mn-ea"/>
              <a:cs typeface="+mn-cs"/>
            </a:endParaRPr>
          </a:p>
        </p:txBody>
      </p:sp>
      <p:sp>
        <p:nvSpPr>
          <p:cNvPr id="2" name="Prostokąt 1"/>
          <p:cNvSpPr/>
          <p:nvPr/>
        </p:nvSpPr>
        <p:spPr>
          <a:xfrm>
            <a:off x="647849" y="3645024"/>
            <a:ext cx="7776864" cy="2185214"/>
          </a:xfrm>
          <a:prstGeom prst="rect">
            <a:avLst/>
          </a:prstGeom>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l-PL" altLang="pl-PL" sz="16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Warunek 1:</a:t>
            </a:r>
          </a:p>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pl-PL" altLang="pl-PL" sz="1600" b="1" i="0" u="none" strike="noStrike" kern="1200" cap="none" spc="0" normalizeH="0" baseline="0" noProof="0" dirty="0">
                <a:ln>
                  <a:noFill/>
                </a:ln>
                <a:solidFill>
                  <a:srgbClr val="002776"/>
                </a:solidFill>
                <a:effectLst/>
                <a:uLnTx/>
                <a:uFillTx/>
                <a:latin typeface="Verdana" panose="020B0604030504040204" pitchFamily="34" charset="0"/>
                <a:ea typeface="Verdana" panose="020B0604030504040204" pitchFamily="34" charset="0"/>
                <a:cs typeface="+mn-cs"/>
              </a:rPr>
              <a:t>Każdy składnik (element, cząstka) partii powinien mieć takie samo prawdopodobieństwo dołączenia do pobieranej próbki</a:t>
            </a:r>
          </a:p>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pl-PL" altLang="pl-PL" sz="16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Warunek 2:</a:t>
            </a:r>
          </a:p>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pl-PL" altLang="pl-PL" sz="1600" b="1" i="0" u="none" strike="noStrike" kern="1200" cap="none" spc="0" normalizeH="0" baseline="0" noProof="0" dirty="0">
                <a:ln>
                  <a:noFill/>
                </a:ln>
                <a:solidFill>
                  <a:srgbClr val="002776"/>
                </a:solidFill>
                <a:effectLst/>
                <a:uLnTx/>
                <a:uFillTx/>
                <a:latin typeface="Verdana" panose="020B0604030504040204" pitchFamily="34" charset="0"/>
                <a:ea typeface="Verdana" panose="020B0604030504040204" pitchFamily="34" charset="0"/>
                <a:cs typeface="+mn-cs"/>
              </a:rPr>
              <a:t>Pobranie reprezentatywnej próbki jest możliwe tylko przy zapewnieniu w pełni losowego (przypadkowego) sposobu pobierania</a:t>
            </a:r>
          </a:p>
        </p:txBody>
      </p:sp>
      <p:sp>
        <p:nvSpPr>
          <p:cNvPr id="3" name="Prostokąt 2"/>
          <p:cNvSpPr/>
          <p:nvPr/>
        </p:nvSpPr>
        <p:spPr>
          <a:xfrm>
            <a:off x="2093640" y="2855750"/>
            <a:ext cx="4572000" cy="307777"/>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l-PL" altLang="pl-PL"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Jak zapewnić reprezentatywność próbki?</a:t>
            </a:r>
          </a:p>
        </p:txBody>
      </p:sp>
      <p:sp>
        <p:nvSpPr>
          <p:cNvPr id="4" name="Tytuł 3"/>
          <p:cNvSpPr>
            <a:spLocks noGrp="1"/>
          </p:cNvSpPr>
          <p:nvPr>
            <p:ph type="title"/>
          </p:nvPr>
        </p:nvSpPr>
        <p:spPr>
          <a:xfrm>
            <a:off x="421481" y="22230"/>
            <a:ext cx="8229600" cy="720080"/>
          </a:xfrm>
        </p:spPr>
        <p:txBody>
          <a:bodyPr/>
          <a:lstStyle/>
          <a:p>
            <a:r>
              <a:rPr lang="pl-PL" altLang="pl-PL" sz="2000" dirty="0"/>
              <a:t>Reprezentatywność próbki</a:t>
            </a:r>
            <a:endParaRPr lang="pl-PL" sz="2000" dirty="0"/>
          </a:p>
        </p:txBody>
      </p:sp>
    </p:spTree>
    <p:extLst>
      <p:ext uri="{BB962C8B-B14F-4D97-AF65-F5344CB8AC3E}">
        <p14:creationId xmlns:p14="http://schemas.microsoft.com/office/powerpoint/2010/main" val="32450060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1947" y="1340768"/>
            <a:ext cx="8018320" cy="4231928"/>
          </a:xfrm>
          <a:prstGeom prst="rect">
            <a:avLst/>
          </a:prstGeom>
        </p:spPr>
        <p:txBody>
          <a:bodyPr vert="horz" wrap="square" lIns="0" tIns="0" rIns="0" bIns="0" rtlCol="0">
            <a:spAutoFit/>
          </a:bodyPr>
          <a:lstStyle/>
          <a:p>
            <a:pPr marL="12700">
              <a:lnSpc>
                <a:spcPct val="100000"/>
              </a:lnSpc>
            </a:pPr>
            <a:r>
              <a:rPr sz="1600" b="1" spc="-25" dirty="0">
                <a:solidFill>
                  <a:srgbClr val="002776"/>
                </a:solidFill>
                <a:latin typeface="Verdana"/>
                <a:cs typeface="Verdana"/>
              </a:rPr>
              <a:t>P</a:t>
            </a:r>
            <a:r>
              <a:rPr sz="1600" b="1" spc="-10" dirty="0">
                <a:solidFill>
                  <a:srgbClr val="002776"/>
                </a:solidFill>
                <a:latin typeface="Verdana"/>
                <a:cs typeface="Verdana"/>
              </a:rPr>
              <a:t>N-G-</a:t>
            </a:r>
            <a:r>
              <a:rPr sz="1600" b="1" spc="-15" dirty="0">
                <a:solidFill>
                  <a:srgbClr val="002776"/>
                </a:solidFill>
                <a:latin typeface="Verdana"/>
                <a:cs typeface="Verdana"/>
              </a:rPr>
              <a:t>04502</a:t>
            </a:r>
            <a:r>
              <a:rPr sz="1600" b="1" spc="-5" dirty="0">
                <a:solidFill>
                  <a:srgbClr val="002776"/>
                </a:solidFill>
                <a:latin typeface="Verdana"/>
                <a:cs typeface="Verdana"/>
              </a:rPr>
              <a:t>:</a:t>
            </a:r>
            <a:r>
              <a:rPr sz="1600" b="1" spc="-15" dirty="0">
                <a:solidFill>
                  <a:srgbClr val="002776"/>
                </a:solidFill>
                <a:latin typeface="Verdana"/>
                <a:cs typeface="Verdana"/>
              </a:rPr>
              <a:t>2014</a:t>
            </a:r>
            <a:r>
              <a:rPr sz="1600" b="1" spc="-5" dirty="0">
                <a:solidFill>
                  <a:srgbClr val="002776"/>
                </a:solidFill>
                <a:latin typeface="Verdana"/>
                <a:cs typeface="Verdana"/>
              </a:rPr>
              <a:t>-</a:t>
            </a:r>
            <a:r>
              <a:rPr sz="1600" b="1" spc="-15" dirty="0">
                <a:solidFill>
                  <a:srgbClr val="002776"/>
                </a:solidFill>
                <a:latin typeface="Verdana"/>
                <a:cs typeface="Verdana"/>
              </a:rPr>
              <a:t>11</a:t>
            </a:r>
            <a:endParaRPr sz="1600" dirty="0">
              <a:latin typeface="Verdana"/>
              <a:cs typeface="Verdana"/>
            </a:endParaRPr>
          </a:p>
          <a:p>
            <a:pPr marL="12700">
              <a:lnSpc>
                <a:spcPct val="100000"/>
              </a:lnSpc>
            </a:pPr>
            <a:r>
              <a:rPr sz="1600" b="1" spc="-20" dirty="0">
                <a:solidFill>
                  <a:srgbClr val="002776"/>
                </a:solidFill>
                <a:latin typeface="Verdana"/>
                <a:cs typeface="Verdana"/>
              </a:rPr>
              <a:t>Wę</a:t>
            </a:r>
            <a:r>
              <a:rPr sz="1600" b="1" spc="-15" dirty="0">
                <a:solidFill>
                  <a:srgbClr val="002776"/>
                </a:solidFill>
                <a:latin typeface="Verdana"/>
                <a:cs typeface="Verdana"/>
              </a:rPr>
              <a:t>g</a:t>
            </a:r>
            <a:r>
              <a:rPr sz="1600" b="1" spc="-20" dirty="0">
                <a:solidFill>
                  <a:srgbClr val="002776"/>
                </a:solidFill>
                <a:latin typeface="Verdana"/>
                <a:cs typeface="Verdana"/>
              </a:rPr>
              <a:t>ie</a:t>
            </a:r>
            <a:r>
              <a:rPr sz="1600" b="1" spc="-10" dirty="0">
                <a:solidFill>
                  <a:srgbClr val="002776"/>
                </a:solidFill>
                <a:latin typeface="Verdana"/>
                <a:cs typeface="Verdana"/>
              </a:rPr>
              <a:t>l</a:t>
            </a:r>
            <a:r>
              <a:rPr sz="1600" b="1" spc="35" dirty="0">
                <a:solidFill>
                  <a:srgbClr val="002776"/>
                </a:solidFill>
                <a:latin typeface="Verdana"/>
                <a:cs typeface="Verdana"/>
              </a:rPr>
              <a:t> </a:t>
            </a:r>
            <a:r>
              <a:rPr sz="1600" b="1" spc="-20" dirty="0">
                <a:solidFill>
                  <a:srgbClr val="002776"/>
                </a:solidFill>
                <a:latin typeface="Verdana"/>
                <a:cs typeface="Verdana"/>
              </a:rPr>
              <a:t>k</a:t>
            </a:r>
            <a:r>
              <a:rPr sz="1600" b="1" spc="-15" dirty="0">
                <a:solidFill>
                  <a:srgbClr val="002776"/>
                </a:solidFill>
                <a:latin typeface="Verdana"/>
                <a:cs typeface="Verdana"/>
              </a:rPr>
              <a:t>am</a:t>
            </a:r>
            <a:r>
              <a:rPr sz="1600" b="1" spc="-20" dirty="0">
                <a:solidFill>
                  <a:srgbClr val="002776"/>
                </a:solidFill>
                <a:latin typeface="Verdana"/>
                <a:cs typeface="Verdana"/>
              </a:rPr>
              <a:t>ie</a:t>
            </a:r>
            <a:r>
              <a:rPr sz="1600" b="1" spc="-15" dirty="0">
                <a:solidFill>
                  <a:srgbClr val="002776"/>
                </a:solidFill>
                <a:latin typeface="Verdana"/>
                <a:cs typeface="Verdana"/>
              </a:rPr>
              <a:t>nny</a:t>
            </a:r>
            <a:r>
              <a:rPr sz="1600" b="1" spc="20" dirty="0">
                <a:solidFill>
                  <a:srgbClr val="002776"/>
                </a:solidFill>
                <a:latin typeface="Verdana"/>
                <a:cs typeface="Verdana"/>
              </a:rPr>
              <a:t> </a:t>
            </a:r>
            <a:r>
              <a:rPr sz="1600" b="1" spc="-10" dirty="0">
                <a:solidFill>
                  <a:srgbClr val="002776"/>
                </a:solidFill>
                <a:latin typeface="Verdana"/>
                <a:cs typeface="Verdana"/>
              </a:rPr>
              <a:t>i</a:t>
            </a:r>
            <a:r>
              <a:rPr sz="1600" b="1" spc="10" dirty="0">
                <a:solidFill>
                  <a:srgbClr val="002776"/>
                </a:solidFill>
                <a:latin typeface="Verdana"/>
                <a:cs typeface="Verdana"/>
              </a:rPr>
              <a:t> </a:t>
            </a:r>
            <a:r>
              <a:rPr sz="1600" b="1" spc="-15" dirty="0">
                <a:solidFill>
                  <a:srgbClr val="002776"/>
                </a:solidFill>
                <a:latin typeface="Verdana"/>
                <a:cs typeface="Verdana"/>
              </a:rPr>
              <a:t>brunatn</a:t>
            </a:r>
            <a:r>
              <a:rPr sz="1600" b="1" spc="-10" dirty="0">
                <a:solidFill>
                  <a:srgbClr val="002776"/>
                </a:solidFill>
                <a:latin typeface="Verdana"/>
                <a:cs typeface="Verdana"/>
              </a:rPr>
              <a:t>y</a:t>
            </a:r>
            <a:r>
              <a:rPr sz="1600" spc="-10" dirty="0">
                <a:solidFill>
                  <a:srgbClr val="002776"/>
                </a:solidFill>
                <a:latin typeface="Verdana"/>
                <a:cs typeface="Verdana"/>
              </a:rPr>
              <a:t>.</a:t>
            </a:r>
            <a:r>
              <a:rPr sz="1600" spc="5" dirty="0">
                <a:solidFill>
                  <a:srgbClr val="002776"/>
                </a:solidFill>
                <a:latin typeface="Verdana"/>
                <a:cs typeface="Verdana"/>
              </a:rPr>
              <a:t> </a:t>
            </a:r>
            <a:r>
              <a:rPr sz="1600" b="1" spc="-25" dirty="0">
                <a:solidFill>
                  <a:srgbClr val="002776"/>
                </a:solidFill>
                <a:latin typeface="Verdana"/>
                <a:cs typeface="Verdana"/>
              </a:rPr>
              <a:t>P</a:t>
            </a:r>
            <a:r>
              <a:rPr sz="1600" b="1" spc="-20" dirty="0">
                <a:solidFill>
                  <a:srgbClr val="002776"/>
                </a:solidFill>
                <a:latin typeface="Verdana"/>
                <a:cs typeface="Verdana"/>
              </a:rPr>
              <a:t>o</a:t>
            </a:r>
            <a:r>
              <a:rPr sz="1600" b="1" spc="-15" dirty="0">
                <a:solidFill>
                  <a:srgbClr val="002776"/>
                </a:solidFill>
                <a:latin typeface="Verdana"/>
                <a:cs typeface="Verdana"/>
              </a:rPr>
              <a:t>b</a:t>
            </a:r>
            <a:r>
              <a:rPr sz="1600" b="1" spc="-20" dirty="0">
                <a:solidFill>
                  <a:srgbClr val="002776"/>
                </a:solidFill>
                <a:latin typeface="Verdana"/>
                <a:cs typeface="Verdana"/>
              </a:rPr>
              <a:t>i</a:t>
            </a:r>
            <a:r>
              <a:rPr sz="1600" b="1" spc="-15" dirty="0">
                <a:solidFill>
                  <a:srgbClr val="002776"/>
                </a:solidFill>
                <a:latin typeface="Verdana"/>
                <a:cs typeface="Verdana"/>
              </a:rPr>
              <a:t>era</a:t>
            </a:r>
            <a:r>
              <a:rPr sz="1600" b="1" dirty="0">
                <a:solidFill>
                  <a:srgbClr val="002776"/>
                </a:solidFill>
                <a:latin typeface="Verdana"/>
                <a:cs typeface="Verdana"/>
              </a:rPr>
              <a:t>n</a:t>
            </a:r>
            <a:r>
              <a:rPr sz="1600" b="1" spc="-20" dirty="0">
                <a:solidFill>
                  <a:srgbClr val="002776"/>
                </a:solidFill>
                <a:latin typeface="Verdana"/>
                <a:cs typeface="Verdana"/>
              </a:rPr>
              <a:t>i</a:t>
            </a:r>
            <a:r>
              <a:rPr sz="1600" b="1" spc="-15" dirty="0">
                <a:solidFill>
                  <a:srgbClr val="002776"/>
                </a:solidFill>
                <a:latin typeface="Verdana"/>
                <a:cs typeface="Verdana"/>
              </a:rPr>
              <a:t>e</a:t>
            </a:r>
            <a:r>
              <a:rPr sz="1600" b="1" spc="60" dirty="0">
                <a:solidFill>
                  <a:srgbClr val="002776"/>
                </a:solidFill>
                <a:latin typeface="Verdana"/>
                <a:cs typeface="Verdana"/>
              </a:rPr>
              <a:t> </a:t>
            </a:r>
            <a:r>
              <a:rPr sz="1600" b="1" spc="-10" dirty="0">
                <a:solidFill>
                  <a:srgbClr val="002776"/>
                </a:solidFill>
                <a:latin typeface="Verdana"/>
                <a:cs typeface="Verdana"/>
              </a:rPr>
              <a:t>i</a:t>
            </a:r>
            <a:r>
              <a:rPr sz="1600" b="1" spc="10" dirty="0">
                <a:solidFill>
                  <a:srgbClr val="002776"/>
                </a:solidFill>
                <a:latin typeface="Verdana"/>
                <a:cs typeface="Verdana"/>
              </a:rPr>
              <a:t> </a:t>
            </a:r>
            <a:r>
              <a:rPr sz="1600" b="1" spc="-15" dirty="0">
                <a:solidFill>
                  <a:srgbClr val="002776"/>
                </a:solidFill>
                <a:latin typeface="Verdana"/>
                <a:cs typeface="Verdana"/>
              </a:rPr>
              <a:t>prz</a:t>
            </a:r>
            <a:r>
              <a:rPr sz="1600" b="1" spc="-10" dirty="0">
                <a:solidFill>
                  <a:srgbClr val="002776"/>
                </a:solidFill>
                <a:latin typeface="Verdana"/>
                <a:cs typeface="Verdana"/>
              </a:rPr>
              <a:t>y</a:t>
            </a:r>
            <a:r>
              <a:rPr sz="1600" b="1" spc="-15" dirty="0">
                <a:solidFill>
                  <a:srgbClr val="002776"/>
                </a:solidFill>
                <a:latin typeface="Verdana"/>
                <a:cs typeface="Verdana"/>
              </a:rPr>
              <a:t>g</a:t>
            </a:r>
            <a:r>
              <a:rPr sz="1600" b="1" spc="-20" dirty="0">
                <a:solidFill>
                  <a:srgbClr val="002776"/>
                </a:solidFill>
                <a:latin typeface="Verdana"/>
                <a:cs typeface="Verdana"/>
              </a:rPr>
              <a:t>o</a:t>
            </a:r>
            <a:r>
              <a:rPr sz="1600" b="1" spc="-10" dirty="0">
                <a:solidFill>
                  <a:srgbClr val="002776"/>
                </a:solidFill>
                <a:latin typeface="Verdana"/>
                <a:cs typeface="Verdana"/>
              </a:rPr>
              <a:t>t</a:t>
            </a:r>
            <a:r>
              <a:rPr sz="1600" b="1" spc="-20" dirty="0">
                <a:solidFill>
                  <a:srgbClr val="002776"/>
                </a:solidFill>
                <a:latin typeface="Verdana"/>
                <a:cs typeface="Verdana"/>
              </a:rPr>
              <a:t>ow</a:t>
            </a:r>
            <a:r>
              <a:rPr sz="1600" b="1" spc="-15" dirty="0">
                <a:solidFill>
                  <a:srgbClr val="002776"/>
                </a:solidFill>
                <a:latin typeface="Verdana"/>
                <a:cs typeface="Verdana"/>
              </a:rPr>
              <a:t>an</a:t>
            </a:r>
            <a:r>
              <a:rPr sz="1600" b="1" spc="-20" dirty="0">
                <a:solidFill>
                  <a:srgbClr val="002776"/>
                </a:solidFill>
                <a:latin typeface="Verdana"/>
                <a:cs typeface="Verdana"/>
              </a:rPr>
              <a:t>i</a:t>
            </a:r>
            <a:r>
              <a:rPr sz="1600" b="1" spc="-15" dirty="0">
                <a:solidFill>
                  <a:srgbClr val="002776"/>
                </a:solidFill>
                <a:latin typeface="Verdana"/>
                <a:cs typeface="Verdana"/>
              </a:rPr>
              <a:t>e</a:t>
            </a:r>
            <a:r>
              <a:rPr sz="1600" b="1" spc="45" dirty="0">
                <a:solidFill>
                  <a:srgbClr val="002776"/>
                </a:solidFill>
                <a:latin typeface="Verdana"/>
                <a:cs typeface="Verdana"/>
              </a:rPr>
              <a:t> </a:t>
            </a:r>
            <a:r>
              <a:rPr sz="1600" b="1" spc="-15" dirty="0">
                <a:solidFill>
                  <a:srgbClr val="002776"/>
                </a:solidFill>
                <a:latin typeface="Verdana"/>
                <a:cs typeface="Verdana"/>
              </a:rPr>
              <a:t>prób</a:t>
            </a:r>
            <a:r>
              <a:rPr sz="1600" b="1" spc="-20" dirty="0">
                <a:solidFill>
                  <a:srgbClr val="002776"/>
                </a:solidFill>
                <a:latin typeface="Verdana"/>
                <a:cs typeface="Verdana"/>
              </a:rPr>
              <a:t>ek</a:t>
            </a:r>
            <a:endParaRPr sz="1600" dirty="0">
              <a:latin typeface="Verdana"/>
              <a:cs typeface="Verdana"/>
            </a:endParaRPr>
          </a:p>
          <a:p>
            <a:pPr marL="12700">
              <a:lnSpc>
                <a:spcPct val="100000"/>
              </a:lnSpc>
            </a:pPr>
            <a:r>
              <a:rPr sz="1600" b="1" spc="-20" dirty="0">
                <a:solidFill>
                  <a:srgbClr val="002776"/>
                </a:solidFill>
                <a:latin typeface="Verdana"/>
                <a:cs typeface="Verdana"/>
              </a:rPr>
              <a:t>d</a:t>
            </a:r>
            <a:r>
              <a:rPr sz="1600" b="1" spc="-15" dirty="0">
                <a:solidFill>
                  <a:srgbClr val="002776"/>
                </a:solidFill>
                <a:latin typeface="Verdana"/>
                <a:cs typeface="Verdana"/>
              </a:rPr>
              <a:t>o</a:t>
            </a:r>
            <a:r>
              <a:rPr sz="1600" b="1" spc="10" dirty="0">
                <a:solidFill>
                  <a:srgbClr val="002776"/>
                </a:solidFill>
                <a:latin typeface="Verdana"/>
                <a:cs typeface="Verdana"/>
              </a:rPr>
              <a:t> </a:t>
            </a:r>
            <a:r>
              <a:rPr sz="1600" b="1" spc="-15" dirty="0">
                <a:solidFill>
                  <a:srgbClr val="002776"/>
                </a:solidFill>
                <a:latin typeface="Verdana"/>
                <a:cs typeface="Verdana"/>
              </a:rPr>
              <a:t>badań</a:t>
            </a:r>
            <a:r>
              <a:rPr sz="1600" b="1" spc="40" dirty="0">
                <a:solidFill>
                  <a:srgbClr val="002776"/>
                </a:solidFill>
                <a:latin typeface="Verdana"/>
                <a:cs typeface="Verdana"/>
              </a:rPr>
              <a:t> </a:t>
            </a:r>
            <a:r>
              <a:rPr sz="1600" b="1" spc="-20" dirty="0">
                <a:solidFill>
                  <a:srgbClr val="002776"/>
                </a:solidFill>
                <a:latin typeface="Verdana"/>
                <a:cs typeface="Verdana"/>
              </a:rPr>
              <a:t>l</a:t>
            </a:r>
            <a:r>
              <a:rPr sz="1600" b="1" spc="-15" dirty="0">
                <a:solidFill>
                  <a:srgbClr val="002776"/>
                </a:solidFill>
                <a:latin typeface="Verdana"/>
                <a:cs typeface="Verdana"/>
              </a:rPr>
              <a:t>abor</a:t>
            </a:r>
            <a:r>
              <a:rPr sz="1600" b="1" spc="-10" dirty="0">
                <a:solidFill>
                  <a:srgbClr val="002776"/>
                </a:solidFill>
                <a:latin typeface="Verdana"/>
                <a:cs typeface="Verdana"/>
              </a:rPr>
              <a:t>at</a:t>
            </a:r>
            <a:r>
              <a:rPr sz="1600" b="1" spc="-15" dirty="0">
                <a:solidFill>
                  <a:srgbClr val="002776"/>
                </a:solidFill>
                <a:latin typeface="Verdana"/>
                <a:cs typeface="Verdana"/>
              </a:rPr>
              <a:t>or</a:t>
            </a:r>
            <a:r>
              <a:rPr sz="1600" b="1" spc="-10" dirty="0">
                <a:solidFill>
                  <a:srgbClr val="002776"/>
                </a:solidFill>
                <a:latin typeface="Verdana"/>
                <a:cs typeface="Verdana"/>
              </a:rPr>
              <a:t>yjny</a:t>
            </a:r>
            <a:r>
              <a:rPr sz="1600" b="1" spc="-15" dirty="0">
                <a:solidFill>
                  <a:srgbClr val="002776"/>
                </a:solidFill>
                <a:latin typeface="Verdana"/>
                <a:cs typeface="Verdana"/>
              </a:rPr>
              <a:t>c</a:t>
            </a:r>
            <a:r>
              <a:rPr sz="1600" b="1" spc="-10" dirty="0">
                <a:solidFill>
                  <a:srgbClr val="002776"/>
                </a:solidFill>
                <a:latin typeface="Verdana"/>
                <a:cs typeface="Verdana"/>
              </a:rPr>
              <a:t>h.</a:t>
            </a:r>
            <a:r>
              <a:rPr sz="1600" b="1" spc="40" dirty="0">
                <a:solidFill>
                  <a:srgbClr val="002776"/>
                </a:solidFill>
                <a:latin typeface="Verdana"/>
                <a:cs typeface="Verdana"/>
              </a:rPr>
              <a:t> </a:t>
            </a:r>
            <a:r>
              <a:rPr sz="1600" b="1" spc="-20" dirty="0">
                <a:solidFill>
                  <a:srgbClr val="002776"/>
                </a:solidFill>
                <a:latin typeface="Verdana"/>
                <a:cs typeface="Verdana"/>
              </a:rPr>
              <a:t>Me</a:t>
            </a:r>
            <a:r>
              <a:rPr sz="1600" b="1" spc="-10" dirty="0">
                <a:solidFill>
                  <a:srgbClr val="002776"/>
                </a:solidFill>
                <a:latin typeface="Verdana"/>
                <a:cs typeface="Verdana"/>
              </a:rPr>
              <a:t>t</a:t>
            </a:r>
            <a:r>
              <a:rPr sz="1600" b="1" spc="-20" dirty="0">
                <a:solidFill>
                  <a:srgbClr val="002776"/>
                </a:solidFill>
                <a:latin typeface="Verdana"/>
                <a:cs typeface="Verdana"/>
              </a:rPr>
              <a:t>o</a:t>
            </a:r>
            <a:r>
              <a:rPr sz="1600" b="1" spc="-15" dirty="0">
                <a:solidFill>
                  <a:srgbClr val="002776"/>
                </a:solidFill>
                <a:latin typeface="Verdana"/>
                <a:cs typeface="Verdana"/>
              </a:rPr>
              <a:t>dy</a:t>
            </a:r>
            <a:r>
              <a:rPr sz="1600" b="1" spc="20" dirty="0">
                <a:solidFill>
                  <a:srgbClr val="002776"/>
                </a:solidFill>
                <a:latin typeface="Verdana"/>
                <a:cs typeface="Verdana"/>
              </a:rPr>
              <a:t> </a:t>
            </a:r>
            <a:r>
              <a:rPr sz="1600" b="1" spc="-15" dirty="0">
                <a:solidFill>
                  <a:srgbClr val="002776"/>
                </a:solidFill>
                <a:latin typeface="Verdana"/>
                <a:cs typeface="Verdana"/>
              </a:rPr>
              <a:t>p</a:t>
            </a:r>
            <a:r>
              <a:rPr sz="1600" b="1" spc="-20" dirty="0">
                <a:solidFill>
                  <a:srgbClr val="002776"/>
                </a:solidFill>
                <a:latin typeface="Verdana"/>
                <a:cs typeface="Verdana"/>
              </a:rPr>
              <a:t>o</a:t>
            </a:r>
            <a:r>
              <a:rPr sz="1600" b="1" spc="-10" dirty="0">
                <a:solidFill>
                  <a:srgbClr val="002776"/>
                </a:solidFill>
                <a:latin typeface="Verdana"/>
                <a:cs typeface="Verdana"/>
              </a:rPr>
              <a:t>dsta</a:t>
            </a:r>
            <a:r>
              <a:rPr sz="1600" b="1" spc="-20" dirty="0">
                <a:solidFill>
                  <a:srgbClr val="002776"/>
                </a:solidFill>
                <a:latin typeface="Verdana"/>
                <a:cs typeface="Verdana"/>
              </a:rPr>
              <a:t>wowe</a:t>
            </a:r>
            <a:endParaRPr sz="1600" dirty="0">
              <a:latin typeface="Verdana"/>
              <a:cs typeface="Verdana"/>
            </a:endParaRPr>
          </a:p>
          <a:p>
            <a:pPr>
              <a:lnSpc>
                <a:spcPct val="100000"/>
              </a:lnSpc>
              <a:spcBef>
                <a:spcPts val="22"/>
              </a:spcBef>
            </a:pPr>
            <a:endParaRPr sz="1650" dirty="0">
              <a:latin typeface="Times New Roman"/>
              <a:cs typeface="Times New Roman"/>
            </a:endParaRPr>
          </a:p>
          <a:p>
            <a:pPr marL="12700">
              <a:lnSpc>
                <a:spcPct val="100000"/>
              </a:lnSpc>
            </a:pPr>
            <a:r>
              <a:rPr sz="1600" b="1" spc="-25" dirty="0">
                <a:solidFill>
                  <a:srgbClr val="002776"/>
                </a:solidFill>
                <a:latin typeface="Verdana"/>
                <a:cs typeface="Verdana"/>
              </a:rPr>
              <a:t>P</a:t>
            </a:r>
            <a:r>
              <a:rPr sz="1600" b="1" spc="-10" dirty="0">
                <a:solidFill>
                  <a:srgbClr val="002776"/>
                </a:solidFill>
                <a:latin typeface="Verdana"/>
                <a:cs typeface="Verdana"/>
              </a:rPr>
              <a:t>N-I</a:t>
            </a:r>
            <a:r>
              <a:rPr sz="1600" b="1" spc="-25" dirty="0">
                <a:solidFill>
                  <a:srgbClr val="002776"/>
                </a:solidFill>
                <a:latin typeface="Verdana"/>
                <a:cs typeface="Verdana"/>
              </a:rPr>
              <a:t>S</a:t>
            </a:r>
            <a:r>
              <a:rPr sz="1600" b="1" spc="-15" dirty="0">
                <a:solidFill>
                  <a:srgbClr val="002776"/>
                </a:solidFill>
                <a:latin typeface="Verdana"/>
                <a:cs typeface="Verdana"/>
              </a:rPr>
              <a:t>O</a:t>
            </a:r>
            <a:r>
              <a:rPr sz="1600" b="1" spc="15" dirty="0">
                <a:solidFill>
                  <a:srgbClr val="002776"/>
                </a:solidFill>
                <a:latin typeface="Verdana"/>
                <a:cs typeface="Verdana"/>
              </a:rPr>
              <a:t> </a:t>
            </a:r>
            <a:r>
              <a:rPr sz="1600" b="1" spc="-15" dirty="0">
                <a:solidFill>
                  <a:srgbClr val="002776"/>
                </a:solidFill>
                <a:latin typeface="Verdana"/>
                <a:cs typeface="Verdana"/>
              </a:rPr>
              <a:t>18283</a:t>
            </a:r>
            <a:r>
              <a:rPr sz="1600" b="1" spc="-5" dirty="0">
                <a:solidFill>
                  <a:srgbClr val="002776"/>
                </a:solidFill>
                <a:latin typeface="Verdana"/>
                <a:cs typeface="Verdana"/>
              </a:rPr>
              <a:t>:</a:t>
            </a:r>
            <a:r>
              <a:rPr sz="1600" b="1" spc="-15" dirty="0">
                <a:solidFill>
                  <a:srgbClr val="002776"/>
                </a:solidFill>
                <a:latin typeface="Verdana"/>
                <a:cs typeface="Verdana"/>
              </a:rPr>
              <a:t>2008</a:t>
            </a:r>
            <a:endParaRPr sz="1600" dirty="0">
              <a:latin typeface="Verdana"/>
              <a:cs typeface="Verdana"/>
            </a:endParaRPr>
          </a:p>
          <a:p>
            <a:pPr marL="12700">
              <a:lnSpc>
                <a:spcPct val="100000"/>
              </a:lnSpc>
            </a:pPr>
            <a:r>
              <a:rPr sz="1600" b="1" spc="-20" dirty="0">
                <a:solidFill>
                  <a:srgbClr val="002776"/>
                </a:solidFill>
                <a:latin typeface="Verdana"/>
                <a:cs typeface="Verdana"/>
              </a:rPr>
              <a:t>Wę</a:t>
            </a:r>
            <a:r>
              <a:rPr sz="1600" b="1" spc="-15" dirty="0">
                <a:solidFill>
                  <a:srgbClr val="002776"/>
                </a:solidFill>
                <a:latin typeface="Verdana"/>
                <a:cs typeface="Verdana"/>
              </a:rPr>
              <a:t>g</a:t>
            </a:r>
            <a:r>
              <a:rPr sz="1600" b="1" spc="-20" dirty="0">
                <a:solidFill>
                  <a:srgbClr val="002776"/>
                </a:solidFill>
                <a:latin typeface="Verdana"/>
                <a:cs typeface="Verdana"/>
              </a:rPr>
              <a:t>ie</a:t>
            </a:r>
            <a:r>
              <a:rPr sz="1600" b="1" spc="-10" dirty="0">
                <a:solidFill>
                  <a:srgbClr val="002776"/>
                </a:solidFill>
                <a:latin typeface="Verdana"/>
                <a:cs typeface="Verdana"/>
              </a:rPr>
              <a:t>l</a:t>
            </a:r>
            <a:r>
              <a:rPr sz="1600" b="1" spc="35" dirty="0">
                <a:solidFill>
                  <a:srgbClr val="002776"/>
                </a:solidFill>
                <a:latin typeface="Verdana"/>
                <a:cs typeface="Verdana"/>
              </a:rPr>
              <a:t> </a:t>
            </a:r>
            <a:r>
              <a:rPr sz="1600" b="1" spc="-20" dirty="0">
                <a:solidFill>
                  <a:srgbClr val="002776"/>
                </a:solidFill>
                <a:latin typeface="Verdana"/>
                <a:cs typeface="Verdana"/>
              </a:rPr>
              <a:t>k</a:t>
            </a:r>
            <a:r>
              <a:rPr sz="1600" b="1" spc="-15" dirty="0">
                <a:solidFill>
                  <a:srgbClr val="002776"/>
                </a:solidFill>
                <a:latin typeface="Verdana"/>
                <a:cs typeface="Verdana"/>
              </a:rPr>
              <a:t>am</a:t>
            </a:r>
            <a:r>
              <a:rPr sz="1600" b="1" spc="-20" dirty="0">
                <a:solidFill>
                  <a:srgbClr val="002776"/>
                </a:solidFill>
                <a:latin typeface="Verdana"/>
                <a:cs typeface="Verdana"/>
              </a:rPr>
              <a:t>ie</a:t>
            </a:r>
            <a:r>
              <a:rPr sz="1600" b="1" spc="-15" dirty="0">
                <a:solidFill>
                  <a:srgbClr val="002776"/>
                </a:solidFill>
                <a:latin typeface="Verdana"/>
                <a:cs typeface="Verdana"/>
              </a:rPr>
              <a:t>nny</a:t>
            </a:r>
            <a:r>
              <a:rPr sz="1600" b="1" spc="20" dirty="0">
                <a:solidFill>
                  <a:srgbClr val="002776"/>
                </a:solidFill>
                <a:latin typeface="Verdana"/>
                <a:cs typeface="Verdana"/>
              </a:rPr>
              <a:t> </a:t>
            </a:r>
            <a:r>
              <a:rPr sz="1600" b="1" spc="-10" dirty="0">
                <a:solidFill>
                  <a:srgbClr val="002776"/>
                </a:solidFill>
                <a:latin typeface="Verdana"/>
                <a:cs typeface="Verdana"/>
              </a:rPr>
              <a:t>i</a:t>
            </a:r>
            <a:r>
              <a:rPr sz="1600" b="1" spc="10" dirty="0">
                <a:solidFill>
                  <a:srgbClr val="002776"/>
                </a:solidFill>
                <a:latin typeface="Verdana"/>
                <a:cs typeface="Verdana"/>
              </a:rPr>
              <a:t> </a:t>
            </a:r>
            <a:r>
              <a:rPr sz="1600" b="1" spc="-20" dirty="0">
                <a:solidFill>
                  <a:srgbClr val="002776"/>
                </a:solidFill>
                <a:latin typeface="Verdana"/>
                <a:cs typeface="Verdana"/>
              </a:rPr>
              <a:t>kok</a:t>
            </a:r>
            <a:r>
              <a:rPr sz="1600" b="1" spc="-10" dirty="0">
                <a:solidFill>
                  <a:srgbClr val="002776"/>
                </a:solidFill>
                <a:latin typeface="Verdana"/>
                <a:cs typeface="Verdana"/>
              </a:rPr>
              <a:t>s</a:t>
            </a:r>
            <a:r>
              <a:rPr sz="1600" b="1" spc="25" dirty="0">
                <a:solidFill>
                  <a:srgbClr val="002776"/>
                </a:solidFill>
                <a:latin typeface="Verdana"/>
                <a:cs typeface="Verdana"/>
              </a:rPr>
              <a:t> </a:t>
            </a:r>
            <a:r>
              <a:rPr sz="1600" b="1" spc="-10" dirty="0">
                <a:solidFill>
                  <a:srgbClr val="002776"/>
                </a:solidFill>
                <a:latin typeface="Verdana"/>
                <a:cs typeface="Verdana"/>
              </a:rPr>
              <a:t>--</a:t>
            </a:r>
            <a:r>
              <a:rPr sz="1600" b="1" spc="-5" dirty="0">
                <a:solidFill>
                  <a:srgbClr val="002776"/>
                </a:solidFill>
                <a:latin typeface="Verdana"/>
                <a:cs typeface="Verdana"/>
              </a:rPr>
              <a:t> </a:t>
            </a:r>
            <a:r>
              <a:rPr sz="1600" b="1" spc="-15" dirty="0">
                <a:solidFill>
                  <a:srgbClr val="002776"/>
                </a:solidFill>
                <a:latin typeface="Verdana"/>
                <a:cs typeface="Verdana"/>
              </a:rPr>
              <a:t>Ręczne</a:t>
            </a:r>
            <a:r>
              <a:rPr sz="1600" b="1" spc="10" dirty="0">
                <a:solidFill>
                  <a:srgbClr val="002776"/>
                </a:solidFill>
                <a:latin typeface="Verdana"/>
                <a:cs typeface="Verdana"/>
              </a:rPr>
              <a:t> </a:t>
            </a:r>
            <a:r>
              <a:rPr sz="1600" b="1" spc="-15" dirty="0">
                <a:solidFill>
                  <a:srgbClr val="002776"/>
                </a:solidFill>
                <a:latin typeface="Verdana"/>
                <a:cs typeface="Verdana"/>
              </a:rPr>
              <a:t>p</a:t>
            </a:r>
            <a:r>
              <a:rPr sz="1600" b="1" spc="-20" dirty="0">
                <a:solidFill>
                  <a:srgbClr val="002776"/>
                </a:solidFill>
                <a:latin typeface="Verdana"/>
                <a:cs typeface="Verdana"/>
              </a:rPr>
              <a:t>o</a:t>
            </a:r>
            <a:r>
              <a:rPr sz="1600" b="1" spc="-15" dirty="0">
                <a:solidFill>
                  <a:srgbClr val="002776"/>
                </a:solidFill>
                <a:latin typeface="Verdana"/>
                <a:cs typeface="Verdana"/>
              </a:rPr>
              <a:t>b</a:t>
            </a:r>
            <a:r>
              <a:rPr sz="1600" b="1" spc="-20" dirty="0">
                <a:solidFill>
                  <a:srgbClr val="002776"/>
                </a:solidFill>
                <a:latin typeface="Verdana"/>
                <a:cs typeface="Verdana"/>
              </a:rPr>
              <a:t>i</a:t>
            </a:r>
            <a:r>
              <a:rPr sz="1600" b="1" spc="-15" dirty="0">
                <a:solidFill>
                  <a:srgbClr val="002776"/>
                </a:solidFill>
                <a:latin typeface="Verdana"/>
                <a:cs typeface="Verdana"/>
              </a:rPr>
              <a:t>eran</a:t>
            </a:r>
            <a:r>
              <a:rPr sz="1600" b="1" spc="-5" dirty="0">
                <a:solidFill>
                  <a:srgbClr val="002776"/>
                </a:solidFill>
                <a:latin typeface="Verdana"/>
                <a:cs typeface="Verdana"/>
              </a:rPr>
              <a:t>i</a:t>
            </a:r>
            <a:r>
              <a:rPr sz="1600" b="1" spc="-15" dirty="0">
                <a:solidFill>
                  <a:srgbClr val="002776"/>
                </a:solidFill>
                <a:latin typeface="Verdana"/>
                <a:cs typeface="Verdana"/>
              </a:rPr>
              <a:t>e</a:t>
            </a:r>
            <a:r>
              <a:rPr sz="1600" b="1" spc="60" dirty="0">
                <a:solidFill>
                  <a:srgbClr val="002776"/>
                </a:solidFill>
                <a:latin typeface="Verdana"/>
                <a:cs typeface="Verdana"/>
              </a:rPr>
              <a:t> </a:t>
            </a:r>
            <a:r>
              <a:rPr sz="1600" b="1" spc="-15" dirty="0">
                <a:solidFill>
                  <a:srgbClr val="002776"/>
                </a:solidFill>
                <a:latin typeface="Verdana"/>
                <a:cs typeface="Verdana"/>
              </a:rPr>
              <a:t>prób</a:t>
            </a:r>
            <a:r>
              <a:rPr sz="1600" b="1" spc="-20" dirty="0">
                <a:solidFill>
                  <a:srgbClr val="002776"/>
                </a:solidFill>
                <a:latin typeface="Verdana"/>
                <a:cs typeface="Verdana"/>
              </a:rPr>
              <a:t>ek</a:t>
            </a:r>
            <a:endParaRPr sz="1600" dirty="0">
              <a:latin typeface="Verdana"/>
              <a:cs typeface="Verdana"/>
            </a:endParaRPr>
          </a:p>
          <a:p>
            <a:pPr>
              <a:lnSpc>
                <a:spcPct val="100000"/>
              </a:lnSpc>
              <a:spcBef>
                <a:spcPts val="22"/>
              </a:spcBef>
            </a:pPr>
            <a:endParaRPr lang="pl-PL" sz="1650" dirty="0" smtClean="0">
              <a:latin typeface="Times New Roman"/>
              <a:cs typeface="Times New Roman"/>
            </a:endParaRPr>
          </a:p>
          <a:p>
            <a:pPr>
              <a:lnSpc>
                <a:spcPct val="100000"/>
              </a:lnSpc>
              <a:spcBef>
                <a:spcPts val="22"/>
              </a:spcBef>
            </a:pPr>
            <a:endParaRPr lang="pl-PL" sz="1650" dirty="0">
              <a:latin typeface="Times New Roman"/>
              <a:cs typeface="Times New Roman"/>
            </a:endParaRPr>
          </a:p>
          <a:p>
            <a:pPr>
              <a:lnSpc>
                <a:spcPct val="100000"/>
              </a:lnSpc>
              <a:spcBef>
                <a:spcPts val="22"/>
              </a:spcBef>
            </a:pPr>
            <a:endParaRPr sz="1650" dirty="0">
              <a:latin typeface="Times New Roman"/>
              <a:cs typeface="Times New Roman"/>
            </a:endParaRPr>
          </a:p>
          <a:p>
            <a:pPr>
              <a:lnSpc>
                <a:spcPct val="100000"/>
              </a:lnSpc>
              <a:spcBef>
                <a:spcPts val="22"/>
              </a:spcBef>
            </a:pPr>
            <a:endParaRPr sz="1650" dirty="0">
              <a:latin typeface="Times New Roman"/>
              <a:cs typeface="Times New Roman"/>
            </a:endParaRPr>
          </a:p>
          <a:p>
            <a:pPr marL="12700">
              <a:lnSpc>
                <a:spcPct val="100000"/>
              </a:lnSpc>
            </a:pPr>
            <a:r>
              <a:rPr lang="pl-PL" sz="1600" b="1" spc="-15" dirty="0">
                <a:solidFill>
                  <a:srgbClr val="002776"/>
                </a:solidFill>
                <a:latin typeface="Verdana"/>
                <a:cs typeface="Verdana"/>
              </a:rPr>
              <a:t>ISO </a:t>
            </a:r>
            <a:r>
              <a:rPr lang="pl-PL" sz="1600" b="1" spc="-15" dirty="0" smtClean="0">
                <a:solidFill>
                  <a:srgbClr val="002776"/>
                </a:solidFill>
                <a:latin typeface="Verdana"/>
                <a:cs typeface="Verdana"/>
              </a:rPr>
              <a:t>13909-7:2016</a:t>
            </a:r>
          </a:p>
          <a:p>
            <a:pPr marL="12700">
              <a:lnSpc>
                <a:spcPct val="100000"/>
              </a:lnSpc>
            </a:pPr>
            <a:r>
              <a:rPr sz="1600" spc="-15" dirty="0" err="1" smtClean="0">
                <a:solidFill>
                  <a:srgbClr val="002776"/>
                </a:solidFill>
                <a:latin typeface="Verdana"/>
                <a:cs typeface="Verdana"/>
              </a:rPr>
              <a:t>Wę</a:t>
            </a:r>
            <a:r>
              <a:rPr sz="1600" spc="-10" dirty="0" err="1" smtClean="0">
                <a:solidFill>
                  <a:srgbClr val="002776"/>
                </a:solidFill>
                <a:latin typeface="Verdana"/>
                <a:cs typeface="Verdana"/>
              </a:rPr>
              <a:t>g</a:t>
            </a:r>
            <a:r>
              <a:rPr sz="1600" spc="-15" dirty="0" err="1" smtClean="0">
                <a:solidFill>
                  <a:srgbClr val="002776"/>
                </a:solidFill>
                <a:latin typeface="Verdana"/>
                <a:cs typeface="Verdana"/>
              </a:rPr>
              <a:t>ie</a:t>
            </a:r>
            <a:r>
              <a:rPr sz="1600" spc="-5" dirty="0" err="1" smtClean="0">
                <a:solidFill>
                  <a:srgbClr val="002776"/>
                </a:solidFill>
                <a:latin typeface="Verdana"/>
                <a:cs typeface="Verdana"/>
              </a:rPr>
              <a:t>l</a:t>
            </a:r>
            <a:r>
              <a:rPr sz="1600" spc="15" dirty="0" smtClean="0">
                <a:solidFill>
                  <a:srgbClr val="002776"/>
                </a:solidFill>
                <a:latin typeface="Verdana"/>
                <a:cs typeface="Verdana"/>
              </a:rPr>
              <a:t> </a:t>
            </a:r>
            <a:r>
              <a:rPr sz="1600" spc="-10" dirty="0">
                <a:solidFill>
                  <a:srgbClr val="002776"/>
                </a:solidFill>
                <a:latin typeface="Verdana"/>
                <a:cs typeface="Verdana"/>
              </a:rPr>
              <a:t>ka</a:t>
            </a:r>
            <a:r>
              <a:rPr sz="1600" spc="-25" dirty="0">
                <a:solidFill>
                  <a:srgbClr val="002776"/>
                </a:solidFill>
                <a:latin typeface="Verdana"/>
                <a:cs typeface="Verdana"/>
              </a:rPr>
              <a:t>m</a:t>
            </a:r>
            <a:r>
              <a:rPr sz="1600" spc="-15" dirty="0">
                <a:solidFill>
                  <a:srgbClr val="002776"/>
                </a:solidFill>
                <a:latin typeface="Verdana"/>
                <a:cs typeface="Verdana"/>
              </a:rPr>
              <a:t>ien</a:t>
            </a:r>
            <a:r>
              <a:rPr sz="1600" spc="-30" dirty="0">
                <a:solidFill>
                  <a:srgbClr val="002776"/>
                </a:solidFill>
                <a:latin typeface="Verdana"/>
                <a:cs typeface="Verdana"/>
              </a:rPr>
              <a:t>n</a:t>
            </a:r>
            <a:r>
              <a:rPr sz="1600" spc="-10" dirty="0">
                <a:solidFill>
                  <a:srgbClr val="002776"/>
                </a:solidFill>
                <a:latin typeface="Verdana"/>
                <a:cs typeface="Verdana"/>
              </a:rPr>
              <a:t>y</a:t>
            </a:r>
            <a:r>
              <a:rPr sz="1600" spc="25" dirty="0">
                <a:solidFill>
                  <a:srgbClr val="002776"/>
                </a:solidFill>
                <a:latin typeface="Verdana"/>
                <a:cs typeface="Verdana"/>
              </a:rPr>
              <a:t> </a:t>
            </a:r>
            <a:r>
              <a:rPr sz="1600" spc="-5" dirty="0">
                <a:solidFill>
                  <a:srgbClr val="002776"/>
                </a:solidFill>
                <a:latin typeface="Verdana"/>
                <a:cs typeface="Verdana"/>
              </a:rPr>
              <a:t>i</a:t>
            </a:r>
            <a:r>
              <a:rPr sz="1600" spc="5" dirty="0">
                <a:solidFill>
                  <a:srgbClr val="002776"/>
                </a:solidFill>
                <a:latin typeface="Verdana"/>
                <a:cs typeface="Verdana"/>
              </a:rPr>
              <a:t> </a:t>
            </a:r>
            <a:r>
              <a:rPr sz="1600" spc="-20" dirty="0">
                <a:solidFill>
                  <a:srgbClr val="002776"/>
                </a:solidFill>
                <a:latin typeface="Verdana"/>
                <a:cs typeface="Verdana"/>
              </a:rPr>
              <a:t>k</a:t>
            </a:r>
            <a:r>
              <a:rPr sz="1600" spc="-10" dirty="0">
                <a:solidFill>
                  <a:srgbClr val="002776"/>
                </a:solidFill>
                <a:latin typeface="Verdana"/>
                <a:cs typeface="Verdana"/>
              </a:rPr>
              <a:t>oks</a:t>
            </a:r>
            <a:r>
              <a:rPr sz="1600" spc="5" dirty="0">
                <a:solidFill>
                  <a:srgbClr val="002776"/>
                </a:solidFill>
                <a:latin typeface="Verdana"/>
                <a:cs typeface="Verdana"/>
              </a:rPr>
              <a:t> </a:t>
            </a:r>
            <a:r>
              <a:rPr sz="1600" spc="-15" dirty="0">
                <a:solidFill>
                  <a:srgbClr val="002776"/>
                </a:solidFill>
                <a:latin typeface="Verdana"/>
                <a:cs typeface="Verdana"/>
              </a:rPr>
              <a:t>-</a:t>
            </a:r>
            <a:r>
              <a:rPr sz="1600" spc="-10" dirty="0">
                <a:solidFill>
                  <a:srgbClr val="002776"/>
                </a:solidFill>
                <a:latin typeface="Verdana"/>
                <a:cs typeface="Verdana"/>
              </a:rPr>
              <a:t>-</a:t>
            </a:r>
            <a:r>
              <a:rPr sz="1600" spc="-5" dirty="0">
                <a:solidFill>
                  <a:srgbClr val="002776"/>
                </a:solidFill>
                <a:latin typeface="Verdana"/>
                <a:cs typeface="Verdana"/>
              </a:rPr>
              <a:t> </a:t>
            </a:r>
            <a:r>
              <a:rPr sz="1600" spc="-20" dirty="0">
                <a:solidFill>
                  <a:srgbClr val="002776"/>
                </a:solidFill>
                <a:latin typeface="Verdana"/>
                <a:cs typeface="Verdana"/>
              </a:rPr>
              <a:t>Mech</a:t>
            </a:r>
            <a:r>
              <a:rPr sz="1600" spc="-10" dirty="0">
                <a:solidFill>
                  <a:srgbClr val="002776"/>
                </a:solidFill>
                <a:latin typeface="Verdana"/>
                <a:cs typeface="Verdana"/>
              </a:rPr>
              <a:t>a</a:t>
            </a:r>
            <a:r>
              <a:rPr sz="1600" spc="-20" dirty="0">
                <a:solidFill>
                  <a:srgbClr val="002776"/>
                </a:solidFill>
                <a:latin typeface="Verdana"/>
                <a:cs typeface="Verdana"/>
              </a:rPr>
              <a:t>n</a:t>
            </a:r>
            <a:r>
              <a:rPr sz="1600" spc="-15" dirty="0">
                <a:solidFill>
                  <a:srgbClr val="002776"/>
                </a:solidFill>
                <a:latin typeface="Verdana"/>
                <a:cs typeface="Verdana"/>
              </a:rPr>
              <a:t>ic</a:t>
            </a:r>
            <a:r>
              <a:rPr sz="1600" spc="-10" dirty="0">
                <a:solidFill>
                  <a:srgbClr val="002776"/>
                </a:solidFill>
                <a:latin typeface="Verdana"/>
                <a:cs typeface="Verdana"/>
              </a:rPr>
              <a:t>z</a:t>
            </a:r>
            <a:r>
              <a:rPr sz="1600" spc="-20" dirty="0">
                <a:solidFill>
                  <a:srgbClr val="002776"/>
                </a:solidFill>
                <a:latin typeface="Verdana"/>
                <a:cs typeface="Verdana"/>
              </a:rPr>
              <a:t>n</a:t>
            </a:r>
            <a:r>
              <a:rPr sz="1600" spc="-10" dirty="0">
                <a:solidFill>
                  <a:srgbClr val="002776"/>
                </a:solidFill>
                <a:latin typeface="Verdana"/>
                <a:cs typeface="Verdana"/>
              </a:rPr>
              <a:t>e</a:t>
            </a:r>
            <a:r>
              <a:rPr sz="1600" spc="45" dirty="0">
                <a:solidFill>
                  <a:srgbClr val="002776"/>
                </a:solidFill>
                <a:latin typeface="Verdana"/>
                <a:cs typeface="Verdana"/>
              </a:rPr>
              <a:t> </a:t>
            </a:r>
            <a:r>
              <a:rPr sz="1600" spc="-10" dirty="0">
                <a:solidFill>
                  <a:srgbClr val="002776"/>
                </a:solidFill>
                <a:latin typeface="Verdana"/>
                <a:cs typeface="Verdana"/>
              </a:rPr>
              <a:t>pob</a:t>
            </a:r>
            <a:r>
              <a:rPr sz="1600" spc="-15" dirty="0">
                <a:solidFill>
                  <a:srgbClr val="002776"/>
                </a:solidFill>
                <a:latin typeface="Verdana"/>
                <a:cs typeface="Verdana"/>
              </a:rPr>
              <a:t>ie</a:t>
            </a:r>
            <a:r>
              <a:rPr sz="1600" spc="-35" dirty="0">
                <a:solidFill>
                  <a:srgbClr val="002776"/>
                </a:solidFill>
                <a:latin typeface="Verdana"/>
                <a:cs typeface="Verdana"/>
              </a:rPr>
              <a:t>r</a:t>
            </a:r>
            <a:r>
              <a:rPr sz="1600" spc="-10" dirty="0">
                <a:solidFill>
                  <a:srgbClr val="002776"/>
                </a:solidFill>
                <a:latin typeface="Verdana"/>
                <a:cs typeface="Verdana"/>
              </a:rPr>
              <a:t>a</a:t>
            </a:r>
            <a:r>
              <a:rPr sz="1600" spc="-20" dirty="0">
                <a:solidFill>
                  <a:srgbClr val="002776"/>
                </a:solidFill>
                <a:latin typeface="Verdana"/>
                <a:cs typeface="Verdana"/>
              </a:rPr>
              <a:t>n</a:t>
            </a:r>
            <a:r>
              <a:rPr sz="1600" spc="-15" dirty="0">
                <a:solidFill>
                  <a:srgbClr val="002776"/>
                </a:solidFill>
                <a:latin typeface="Verdana"/>
                <a:cs typeface="Verdana"/>
              </a:rPr>
              <a:t>i</a:t>
            </a:r>
            <a:r>
              <a:rPr sz="1600" spc="-10" dirty="0">
                <a:solidFill>
                  <a:srgbClr val="002776"/>
                </a:solidFill>
                <a:latin typeface="Verdana"/>
                <a:cs typeface="Verdana"/>
              </a:rPr>
              <a:t>e</a:t>
            </a:r>
            <a:r>
              <a:rPr sz="1600" spc="30" dirty="0">
                <a:solidFill>
                  <a:srgbClr val="002776"/>
                </a:solidFill>
                <a:latin typeface="Verdana"/>
                <a:cs typeface="Verdana"/>
              </a:rPr>
              <a:t> </a:t>
            </a:r>
            <a:r>
              <a:rPr sz="1600" spc="-10" dirty="0">
                <a:solidFill>
                  <a:srgbClr val="002776"/>
                </a:solidFill>
                <a:latin typeface="Verdana"/>
                <a:cs typeface="Verdana"/>
              </a:rPr>
              <a:t>prób</a:t>
            </a:r>
            <a:r>
              <a:rPr sz="1600" spc="-15" dirty="0">
                <a:solidFill>
                  <a:srgbClr val="002776"/>
                </a:solidFill>
                <a:latin typeface="Verdana"/>
                <a:cs typeface="Verdana"/>
              </a:rPr>
              <a:t>e</a:t>
            </a:r>
            <a:r>
              <a:rPr sz="1600" spc="-10" dirty="0">
                <a:solidFill>
                  <a:srgbClr val="002776"/>
                </a:solidFill>
                <a:latin typeface="Verdana"/>
                <a:cs typeface="Verdana"/>
              </a:rPr>
              <a:t>k</a:t>
            </a:r>
            <a:r>
              <a:rPr sz="1600" spc="15" dirty="0">
                <a:solidFill>
                  <a:srgbClr val="002776"/>
                </a:solidFill>
                <a:latin typeface="Verdana"/>
                <a:cs typeface="Verdana"/>
              </a:rPr>
              <a:t> </a:t>
            </a:r>
            <a:r>
              <a:rPr sz="1600" spc="-15" dirty="0">
                <a:solidFill>
                  <a:srgbClr val="002776"/>
                </a:solidFill>
                <a:latin typeface="Verdana"/>
                <a:cs typeface="Verdana"/>
              </a:rPr>
              <a:t>-</a:t>
            </a:r>
            <a:r>
              <a:rPr sz="1600" spc="-10" dirty="0">
                <a:solidFill>
                  <a:srgbClr val="002776"/>
                </a:solidFill>
                <a:latin typeface="Verdana"/>
                <a:cs typeface="Verdana"/>
              </a:rPr>
              <a:t>-</a:t>
            </a:r>
            <a:r>
              <a:rPr sz="1600" spc="5" dirty="0">
                <a:solidFill>
                  <a:srgbClr val="002776"/>
                </a:solidFill>
                <a:latin typeface="Verdana"/>
                <a:cs typeface="Verdana"/>
              </a:rPr>
              <a:t> </a:t>
            </a:r>
            <a:r>
              <a:rPr sz="1600" spc="-10" dirty="0">
                <a:solidFill>
                  <a:srgbClr val="002776"/>
                </a:solidFill>
                <a:latin typeface="Verdana"/>
                <a:cs typeface="Verdana"/>
              </a:rPr>
              <a:t>Cz</a:t>
            </a:r>
            <a:r>
              <a:rPr sz="1600" spc="-15" dirty="0">
                <a:solidFill>
                  <a:srgbClr val="002776"/>
                </a:solidFill>
                <a:latin typeface="Verdana"/>
                <a:cs typeface="Verdana"/>
              </a:rPr>
              <a:t>ęś</a:t>
            </a:r>
            <a:r>
              <a:rPr sz="1600" spc="-10" dirty="0">
                <a:solidFill>
                  <a:srgbClr val="002776"/>
                </a:solidFill>
                <a:latin typeface="Verdana"/>
                <a:cs typeface="Verdana"/>
              </a:rPr>
              <a:t>ć</a:t>
            </a:r>
            <a:r>
              <a:rPr sz="1600" spc="5" dirty="0">
                <a:solidFill>
                  <a:srgbClr val="002776"/>
                </a:solidFill>
                <a:latin typeface="Verdana"/>
                <a:cs typeface="Verdana"/>
              </a:rPr>
              <a:t> </a:t>
            </a:r>
            <a:r>
              <a:rPr sz="1600" spc="-10" dirty="0">
                <a:solidFill>
                  <a:srgbClr val="002776"/>
                </a:solidFill>
                <a:latin typeface="Verdana"/>
                <a:cs typeface="Verdana"/>
              </a:rPr>
              <a:t>7:</a:t>
            </a:r>
            <a:r>
              <a:rPr sz="1600" spc="-5" dirty="0">
                <a:solidFill>
                  <a:srgbClr val="002776"/>
                </a:solidFill>
                <a:latin typeface="Verdana"/>
                <a:cs typeface="Verdana"/>
              </a:rPr>
              <a:t> </a:t>
            </a:r>
            <a:r>
              <a:rPr sz="1600" spc="-15" dirty="0">
                <a:solidFill>
                  <a:srgbClr val="002776"/>
                </a:solidFill>
                <a:latin typeface="Verdana"/>
                <a:cs typeface="Verdana"/>
              </a:rPr>
              <a:t>Met</a:t>
            </a:r>
            <a:r>
              <a:rPr sz="1600" spc="-10" dirty="0">
                <a:solidFill>
                  <a:srgbClr val="002776"/>
                </a:solidFill>
                <a:latin typeface="Verdana"/>
                <a:cs typeface="Verdana"/>
              </a:rPr>
              <a:t>ody oz</a:t>
            </a:r>
            <a:r>
              <a:rPr sz="1600" spc="-20" dirty="0">
                <a:solidFill>
                  <a:srgbClr val="002776"/>
                </a:solidFill>
                <a:latin typeface="Verdana"/>
                <a:cs typeface="Verdana"/>
              </a:rPr>
              <a:t>n</a:t>
            </a:r>
            <a:r>
              <a:rPr sz="1600" spc="-10" dirty="0">
                <a:solidFill>
                  <a:srgbClr val="002776"/>
                </a:solidFill>
                <a:latin typeface="Verdana"/>
                <a:cs typeface="Verdana"/>
              </a:rPr>
              <a:t>a</a:t>
            </a:r>
            <a:r>
              <a:rPr sz="1600" spc="-15" dirty="0">
                <a:solidFill>
                  <a:srgbClr val="002776"/>
                </a:solidFill>
                <a:latin typeface="Verdana"/>
                <a:cs typeface="Verdana"/>
              </a:rPr>
              <a:t>c</a:t>
            </a:r>
            <a:r>
              <a:rPr sz="1600" spc="-10" dirty="0">
                <a:solidFill>
                  <a:srgbClr val="002776"/>
                </a:solidFill>
                <a:latin typeface="Verdana"/>
                <a:cs typeface="Verdana"/>
              </a:rPr>
              <a:t>za</a:t>
            </a:r>
            <a:r>
              <a:rPr sz="1600" spc="-20" dirty="0">
                <a:solidFill>
                  <a:srgbClr val="002776"/>
                </a:solidFill>
                <a:latin typeface="Verdana"/>
                <a:cs typeface="Verdana"/>
              </a:rPr>
              <a:t>n</a:t>
            </a:r>
            <a:r>
              <a:rPr sz="1600" spc="-15" dirty="0">
                <a:solidFill>
                  <a:srgbClr val="002776"/>
                </a:solidFill>
                <a:latin typeface="Verdana"/>
                <a:cs typeface="Verdana"/>
              </a:rPr>
              <a:t>i</a:t>
            </a:r>
            <a:r>
              <a:rPr sz="1600" spc="-10" dirty="0">
                <a:solidFill>
                  <a:srgbClr val="002776"/>
                </a:solidFill>
                <a:latin typeface="Verdana"/>
                <a:cs typeface="Verdana"/>
              </a:rPr>
              <a:t>a</a:t>
            </a:r>
            <a:r>
              <a:rPr sz="1600" spc="25" dirty="0">
                <a:solidFill>
                  <a:srgbClr val="002776"/>
                </a:solidFill>
                <a:latin typeface="Verdana"/>
                <a:cs typeface="Verdana"/>
              </a:rPr>
              <a:t> </a:t>
            </a:r>
            <a:r>
              <a:rPr sz="1600" spc="-10" dirty="0">
                <a:solidFill>
                  <a:srgbClr val="002776"/>
                </a:solidFill>
                <a:latin typeface="Verdana"/>
                <a:cs typeface="Verdana"/>
              </a:rPr>
              <a:t>pr</a:t>
            </a:r>
            <a:r>
              <a:rPr sz="1600" spc="-15" dirty="0">
                <a:solidFill>
                  <a:srgbClr val="002776"/>
                </a:solidFill>
                <a:latin typeface="Verdana"/>
                <a:cs typeface="Verdana"/>
              </a:rPr>
              <a:t>ec</a:t>
            </a:r>
            <a:r>
              <a:rPr sz="1600" spc="-10" dirty="0">
                <a:solidFill>
                  <a:srgbClr val="002776"/>
                </a:solidFill>
                <a:latin typeface="Verdana"/>
                <a:cs typeface="Verdana"/>
              </a:rPr>
              <a:t>yzji</a:t>
            </a:r>
            <a:r>
              <a:rPr sz="1600" spc="15" dirty="0">
                <a:solidFill>
                  <a:srgbClr val="002776"/>
                </a:solidFill>
                <a:latin typeface="Verdana"/>
                <a:cs typeface="Verdana"/>
              </a:rPr>
              <a:t> </a:t>
            </a:r>
            <a:r>
              <a:rPr sz="1600" spc="-10" dirty="0">
                <a:solidFill>
                  <a:srgbClr val="002776"/>
                </a:solidFill>
                <a:latin typeface="Verdana"/>
                <a:cs typeface="Verdana"/>
              </a:rPr>
              <a:t>pob</a:t>
            </a:r>
            <a:r>
              <a:rPr sz="1600" spc="-15" dirty="0">
                <a:solidFill>
                  <a:srgbClr val="002776"/>
                </a:solidFill>
                <a:latin typeface="Verdana"/>
                <a:cs typeface="Verdana"/>
              </a:rPr>
              <a:t>ie</a:t>
            </a:r>
            <a:r>
              <a:rPr sz="1600" spc="-35" dirty="0">
                <a:solidFill>
                  <a:srgbClr val="002776"/>
                </a:solidFill>
                <a:latin typeface="Verdana"/>
                <a:cs typeface="Verdana"/>
              </a:rPr>
              <a:t>r</a:t>
            </a:r>
            <a:r>
              <a:rPr sz="1600" spc="-10" dirty="0">
                <a:solidFill>
                  <a:srgbClr val="002776"/>
                </a:solidFill>
                <a:latin typeface="Verdana"/>
                <a:cs typeface="Verdana"/>
              </a:rPr>
              <a:t>a</a:t>
            </a:r>
            <a:r>
              <a:rPr sz="1600" spc="-20" dirty="0">
                <a:solidFill>
                  <a:srgbClr val="002776"/>
                </a:solidFill>
                <a:latin typeface="Verdana"/>
                <a:cs typeface="Verdana"/>
              </a:rPr>
              <a:t>n</a:t>
            </a:r>
            <a:r>
              <a:rPr sz="1600" spc="-15" dirty="0">
                <a:solidFill>
                  <a:srgbClr val="002776"/>
                </a:solidFill>
                <a:latin typeface="Verdana"/>
                <a:cs typeface="Verdana"/>
              </a:rPr>
              <a:t>i</a:t>
            </a:r>
            <a:r>
              <a:rPr sz="1600" spc="-10" dirty="0">
                <a:solidFill>
                  <a:srgbClr val="002776"/>
                </a:solidFill>
                <a:latin typeface="Verdana"/>
                <a:cs typeface="Verdana"/>
              </a:rPr>
              <a:t>a,</a:t>
            </a:r>
            <a:r>
              <a:rPr sz="1600" spc="40" dirty="0">
                <a:solidFill>
                  <a:srgbClr val="002776"/>
                </a:solidFill>
                <a:latin typeface="Verdana"/>
                <a:cs typeface="Verdana"/>
              </a:rPr>
              <a:t> </a:t>
            </a:r>
            <a:r>
              <a:rPr sz="1600" spc="-10" dirty="0">
                <a:solidFill>
                  <a:srgbClr val="002776"/>
                </a:solidFill>
                <a:latin typeface="Verdana"/>
                <a:cs typeface="Verdana"/>
              </a:rPr>
              <a:t>prz</a:t>
            </a:r>
            <a:r>
              <a:rPr sz="1600" spc="-20" dirty="0">
                <a:solidFill>
                  <a:srgbClr val="002776"/>
                </a:solidFill>
                <a:latin typeface="Verdana"/>
                <a:cs typeface="Verdana"/>
              </a:rPr>
              <a:t>y</a:t>
            </a:r>
            <a:r>
              <a:rPr sz="1600" spc="-10" dirty="0">
                <a:solidFill>
                  <a:srgbClr val="002776"/>
                </a:solidFill>
                <a:latin typeface="Verdana"/>
                <a:cs typeface="Verdana"/>
              </a:rPr>
              <a:t>go</a:t>
            </a:r>
            <a:r>
              <a:rPr sz="1600" spc="-15" dirty="0">
                <a:solidFill>
                  <a:srgbClr val="002776"/>
                </a:solidFill>
                <a:latin typeface="Verdana"/>
                <a:cs typeface="Verdana"/>
              </a:rPr>
              <a:t>t</a:t>
            </a:r>
            <a:r>
              <a:rPr sz="1600" spc="-10" dirty="0">
                <a:solidFill>
                  <a:srgbClr val="002776"/>
                </a:solidFill>
                <a:latin typeface="Verdana"/>
                <a:cs typeface="Verdana"/>
              </a:rPr>
              <a:t>o</a:t>
            </a:r>
            <a:r>
              <a:rPr sz="1600" spc="-25" dirty="0">
                <a:solidFill>
                  <a:srgbClr val="002776"/>
                </a:solidFill>
                <a:latin typeface="Verdana"/>
                <a:cs typeface="Verdana"/>
              </a:rPr>
              <a:t>w</a:t>
            </a:r>
            <a:r>
              <a:rPr sz="1600" spc="-10" dirty="0">
                <a:solidFill>
                  <a:srgbClr val="002776"/>
                </a:solidFill>
                <a:latin typeface="Verdana"/>
                <a:cs typeface="Verdana"/>
              </a:rPr>
              <a:t>a</a:t>
            </a:r>
            <a:r>
              <a:rPr sz="1600" spc="-20" dirty="0">
                <a:solidFill>
                  <a:srgbClr val="002776"/>
                </a:solidFill>
                <a:latin typeface="Verdana"/>
                <a:cs typeface="Verdana"/>
              </a:rPr>
              <a:t>n</a:t>
            </a:r>
            <a:r>
              <a:rPr sz="1600" spc="-15" dirty="0">
                <a:solidFill>
                  <a:srgbClr val="002776"/>
                </a:solidFill>
                <a:latin typeface="Verdana"/>
                <a:cs typeface="Verdana"/>
              </a:rPr>
              <a:t>i</a:t>
            </a:r>
            <a:r>
              <a:rPr sz="1600" spc="-10" dirty="0">
                <a:solidFill>
                  <a:srgbClr val="002776"/>
                </a:solidFill>
                <a:latin typeface="Verdana"/>
                <a:cs typeface="Verdana"/>
              </a:rPr>
              <a:t>a</a:t>
            </a:r>
            <a:r>
              <a:rPr sz="1600" spc="35" dirty="0">
                <a:solidFill>
                  <a:srgbClr val="002776"/>
                </a:solidFill>
                <a:latin typeface="Verdana"/>
                <a:cs typeface="Verdana"/>
              </a:rPr>
              <a:t> </a:t>
            </a:r>
            <a:r>
              <a:rPr sz="1600" spc="-5" dirty="0">
                <a:solidFill>
                  <a:srgbClr val="002776"/>
                </a:solidFill>
                <a:latin typeface="Verdana"/>
                <a:cs typeface="Verdana"/>
              </a:rPr>
              <a:t>i</a:t>
            </a:r>
            <a:r>
              <a:rPr sz="1600" spc="-10" dirty="0">
                <a:solidFill>
                  <a:srgbClr val="002776"/>
                </a:solidFill>
                <a:latin typeface="Verdana"/>
                <a:cs typeface="Verdana"/>
              </a:rPr>
              <a:t> bada</a:t>
            </a:r>
            <a:r>
              <a:rPr sz="1600" spc="-20" dirty="0">
                <a:solidFill>
                  <a:srgbClr val="002776"/>
                </a:solidFill>
                <a:latin typeface="Verdana"/>
                <a:cs typeface="Verdana"/>
              </a:rPr>
              <a:t>n</a:t>
            </a:r>
            <a:r>
              <a:rPr sz="1600" spc="-15" dirty="0">
                <a:solidFill>
                  <a:srgbClr val="002776"/>
                </a:solidFill>
                <a:latin typeface="Verdana"/>
                <a:cs typeface="Verdana"/>
              </a:rPr>
              <a:t>i</a:t>
            </a:r>
            <a:r>
              <a:rPr sz="1600" spc="-10" dirty="0">
                <a:solidFill>
                  <a:srgbClr val="002776"/>
                </a:solidFill>
                <a:latin typeface="Verdana"/>
                <a:cs typeface="Verdana"/>
              </a:rPr>
              <a:t>a</a:t>
            </a:r>
            <a:r>
              <a:rPr sz="1600" spc="25" dirty="0">
                <a:solidFill>
                  <a:srgbClr val="002776"/>
                </a:solidFill>
                <a:latin typeface="Verdana"/>
                <a:cs typeface="Verdana"/>
              </a:rPr>
              <a:t> </a:t>
            </a:r>
            <a:r>
              <a:rPr sz="1600" spc="-10" dirty="0">
                <a:solidFill>
                  <a:srgbClr val="002776"/>
                </a:solidFill>
                <a:latin typeface="Verdana"/>
                <a:cs typeface="Verdana"/>
              </a:rPr>
              <a:t>prób</a:t>
            </a:r>
            <a:r>
              <a:rPr sz="1600" spc="-15" dirty="0">
                <a:solidFill>
                  <a:srgbClr val="002776"/>
                </a:solidFill>
                <a:latin typeface="Verdana"/>
                <a:cs typeface="Verdana"/>
              </a:rPr>
              <a:t>e</a:t>
            </a:r>
            <a:r>
              <a:rPr sz="1600" spc="-10" dirty="0">
                <a:solidFill>
                  <a:srgbClr val="002776"/>
                </a:solidFill>
                <a:latin typeface="Verdana"/>
                <a:cs typeface="Verdana"/>
              </a:rPr>
              <a:t>k</a:t>
            </a:r>
            <a:endParaRPr sz="1600" dirty="0">
              <a:latin typeface="Verdana"/>
              <a:cs typeface="Verdana"/>
            </a:endParaRPr>
          </a:p>
          <a:p>
            <a:pPr>
              <a:lnSpc>
                <a:spcPct val="100000"/>
              </a:lnSpc>
              <a:spcBef>
                <a:spcPts val="22"/>
              </a:spcBef>
            </a:pPr>
            <a:endParaRPr sz="1650" dirty="0">
              <a:latin typeface="Times New Roman"/>
              <a:cs typeface="Times New Roman"/>
            </a:endParaRPr>
          </a:p>
          <a:p>
            <a:pPr marL="12700">
              <a:lnSpc>
                <a:spcPct val="100000"/>
              </a:lnSpc>
            </a:pPr>
            <a:r>
              <a:rPr lang="pl-PL" sz="1600" b="1" spc="-15" dirty="0">
                <a:solidFill>
                  <a:srgbClr val="002776"/>
                </a:solidFill>
                <a:latin typeface="Verdana"/>
                <a:cs typeface="Verdana"/>
              </a:rPr>
              <a:t>ISO </a:t>
            </a:r>
            <a:r>
              <a:rPr lang="pl-PL" sz="1600" b="1" spc="-15" dirty="0" smtClean="0">
                <a:solidFill>
                  <a:srgbClr val="002776"/>
                </a:solidFill>
                <a:latin typeface="Verdana"/>
                <a:cs typeface="Verdana"/>
              </a:rPr>
              <a:t>13909-8:2016</a:t>
            </a:r>
          </a:p>
          <a:p>
            <a:pPr marL="12700">
              <a:lnSpc>
                <a:spcPct val="100000"/>
              </a:lnSpc>
            </a:pPr>
            <a:r>
              <a:rPr sz="1600" spc="-15" dirty="0" err="1" smtClean="0">
                <a:solidFill>
                  <a:srgbClr val="002776"/>
                </a:solidFill>
                <a:latin typeface="Verdana"/>
                <a:cs typeface="Verdana"/>
              </a:rPr>
              <a:t>Wę</a:t>
            </a:r>
            <a:r>
              <a:rPr sz="1600" spc="-10" dirty="0" err="1" smtClean="0">
                <a:solidFill>
                  <a:srgbClr val="002776"/>
                </a:solidFill>
                <a:latin typeface="Verdana"/>
                <a:cs typeface="Verdana"/>
              </a:rPr>
              <a:t>g</a:t>
            </a:r>
            <a:r>
              <a:rPr sz="1600" spc="-15" dirty="0" err="1" smtClean="0">
                <a:solidFill>
                  <a:srgbClr val="002776"/>
                </a:solidFill>
                <a:latin typeface="Verdana"/>
                <a:cs typeface="Verdana"/>
              </a:rPr>
              <a:t>ie</a:t>
            </a:r>
            <a:r>
              <a:rPr sz="1600" spc="-5" dirty="0" err="1" smtClean="0">
                <a:solidFill>
                  <a:srgbClr val="002776"/>
                </a:solidFill>
                <a:latin typeface="Verdana"/>
                <a:cs typeface="Verdana"/>
              </a:rPr>
              <a:t>l</a:t>
            </a:r>
            <a:r>
              <a:rPr sz="1600" spc="15" dirty="0" smtClean="0">
                <a:solidFill>
                  <a:srgbClr val="002776"/>
                </a:solidFill>
                <a:latin typeface="Verdana"/>
                <a:cs typeface="Verdana"/>
              </a:rPr>
              <a:t> </a:t>
            </a:r>
            <a:r>
              <a:rPr sz="1600" spc="-10" dirty="0">
                <a:solidFill>
                  <a:srgbClr val="002776"/>
                </a:solidFill>
                <a:latin typeface="Verdana"/>
                <a:cs typeface="Verdana"/>
              </a:rPr>
              <a:t>ka</a:t>
            </a:r>
            <a:r>
              <a:rPr sz="1600" spc="-25" dirty="0">
                <a:solidFill>
                  <a:srgbClr val="002776"/>
                </a:solidFill>
                <a:latin typeface="Verdana"/>
                <a:cs typeface="Verdana"/>
              </a:rPr>
              <a:t>m</a:t>
            </a:r>
            <a:r>
              <a:rPr sz="1600" spc="-15" dirty="0">
                <a:solidFill>
                  <a:srgbClr val="002776"/>
                </a:solidFill>
                <a:latin typeface="Verdana"/>
                <a:cs typeface="Verdana"/>
              </a:rPr>
              <a:t>ien</a:t>
            </a:r>
            <a:r>
              <a:rPr sz="1600" spc="-30" dirty="0">
                <a:solidFill>
                  <a:srgbClr val="002776"/>
                </a:solidFill>
                <a:latin typeface="Verdana"/>
                <a:cs typeface="Verdana"/>
              </a:rPr>
              <a:t>n</a:t>
            </a:r>
            <a:r>
              <a:rPr sz="1600" spc="-10" dirty="0">
                <a:solidFill>
                  <a:srgbClr val="002776"/>
                </a:solidFill>
                <a:latin typeface="Verdana"/>
                <a:cs typeface="Verdana"/>
              </a:rPr>
              <a:t>y</a:t>
            </a:r>
            <a:r>
              <a:rPr sz="1600" spc="25" dirty="0">
                <a:solidFill>
                  <a:srgbClr val="002776"/>
                </a:solidFill>
                <a:latin typeface="Verdana"/>
                <a:cs typeface="Verdana"/>
              </a:rPr>
              <a:t> </a:t>
            </a:r>
            <a:r>
              <a:rPr sz="1600" spc="-5" dirty="0">
                <a:solidFill>
                  <a:srgbClr val="002776"/>
                </a:solidFill>
                <a:latin typeface="Verdana"/>
                <a:cs typeface="Verdana"/>
              </a:rPr>
              <a:t>i</a:t>
            </a:r>
            <a:r>
              <a:rPr sz="1600" spc="5" dirty="0">
                <a:solidFill>
                  <a:srgbClr val="002776"/>
                </a:solidFill>
                <a:latin typeface="Verdana"/>
                <a:cs typeface="Verdana"/>
              </a:rPr>
              <a:t> </a:t>
            </a:r>
            <a:r>
              <a:rPr sz="1600" spc="-20" dirty="0">
                <a:solidFill>
                  <a:srgbClr val="002776"/>
                </a:solidFill>
                <a:latin typeface="Verdana"/>
                <a:cs typeface="Verdana"/>
              </a:rPr>
              <a:t>k</a:t>
            </a:r>
            <a:r>
              <a:rPr sz="1600" spc="-10" dirty="0">
                <a:solidFill>
                  <a:srgbClr val="002776"/>
                </a:solidFill>
                <a:latin typeface="Verdana"/>
                <a:cs typeface="Verdana"/>
              </a:rPr>
              <a:t>oks</a:t>
            </a:r>
            <a:r>
              <a:rPr sz="1600" spc="5" dirty="0">
                <a:solidFill>
                  <a:srgbClr val="002776"/>
                </a:solidFill>
                <a:latin typeface="Verdana"/>
                <a:cs typeface="Verdana"/>
              </a:rPr>
              <a:t> </a:t>
            </a:r>
            <a:r>
              <a:rPr sz="1600" spc="-15" dirty="0">
                <a:solidFill>
                  <a:srgbClr val="002776"/>
                </a:solidFill>
                <a:latin typeface="Verdana"/>
                <a:cs typeface="Verdana"/>
              </a:rPr>
              <a:t>-</a:t>
            </a:r>
            <a:r>
              <a:rPr sz="1600" spc="-10" dirty="0">
                <a:solidFill>
                  <a:srgbClr val="002776"/>
                </a:solidFill>
                <a:latin typeface="Verdana"/>
                <a:cs typeface="Verdana"/>
              </a:rPr>
              <a:t>-</a:t>
            </a:r>
            <a:r>
              <a:rPr sz="1600" spc="-5" dirty="0">
                <a:solidFill>
                  <a:srgbClr val="002776"/>
                </a:solidFill>
                <a:latin typeface="Verdana"/>
                <a:cs typeface="Verdana"/>
              </a:rPr>
              <a:t> </a:t>
            </a:r>
            <a:r>
              <a:rPr sz="1600" spc="-20" dirty="0">
                <a:solidFill>
                  <a:srgbClr val="002776"/>
                </a:solidFill>
                <a:latin typeface="Verdana"/>
                <a:cs typeface="Verdana"/>
              </a:rPr>
              <a:t>Mech</a:t>
            </a:r>
            <a:r>
              <a:rPr sz="1600" spc="-10" dirty="0">
                <a:solidFill>
                  <a:srgbClr val="002776"/>
                </a:solidFill>
                <a:latin typeface="Verdana"/>
                <a:cs typeface="Verdana"/>
              </a:rPr>
              <a:t>a</a:t>
            </a:r>
            <a:r>
              <a:rPr sz="1600" spc="-20" dirty="0">
                <a:solidFill>
                  <a:srgbClr val="002776"/>
                </a:solidFill>
                <a:latin typeface="Verdana"/>
                <a:cs typeface="Verdana"/>
              </a:rPr>
              <a:t>n</a:t>
            </a:r>
            <a:r>
              <a:rPr sz="1600" spc="-15" dirty="0">
                <a:solidFill>
                  <a:srgbClr val="002776"/>
                </a:solidFill>
                <a:latin typeface="Verdana"/>
                <a:cs typeface="Verdana"/>
              </a:rPr>
              <a:t>ic</a:t>
            </a:r>
            <a:r>
              <a:rPr sz="1600" spc="-10" dirty="0">
                <a:solidFill>
                  <a:srgbClr val="002776"/>
                </a:solidFill>
                <a:latin typeface="Verdana"/>
                <a:cs typeface="Verdana"/>
              </a:rPr>
              <a:t>z</a:t>
            </a:r>
            <a:r>
              <a:rPr sz="1600" spc="-20" dirty="0">
                <a:solidFill>
                  <a:srgbClr val="002776"/>
                </a:solidFill>
                <a:latin typeface="Verdana"/>
                <a:cs typeface="Verdana"/>
              </a:rPr>
              <a:t>n</a:t>
            </a:r>
            <a:r>
              <a:rPr sz="1600" spc="-10" dirty="0">
                <a:solidFill>
                  <a:srgbClr val="002776"/>
                </a:solidFill>
                <a:latin typeface="Verdana"/>
                <a:cs typeface="Verdana"/>
              </a:rPr>
              <a:t>e</a:t>
            </a:r>
            <a:r>
              <a:rPr sz="1600" spc="45" dirty="0">
                <a:solidFill>
                  <a:srgbClr val="002776"/>
                </a:solidFill>
                <a:latin typeface="Verdana"/>
                <a:cs typeface="Verdana"/>
              </a:rPr>
              <a:t> </a:t>
            </a:r>
            <a:r>
              <a:rPr sz="1600" spc="-10" dirty="0">
                <a:solidFill>
                  <a:srgbClr val="002776"/>
                </a:solidFill>
                <a:latin typeface="Verdana"/>
                <a:cs typeface="Verdana"/>
              </a:rPr>
              <a:t>pob</a:t>
            </a:r>
            <a:r>
              <a:rPr sz="1600" spc="-15" dirty="0">
                <a:solidFill>
                  <a:srgbClr val="002776"/>
                </a:solidFill>
                <a:latin typeface="Verdana"/>
                <a:cs typeface="Verdana"/>
              </a:rPr>
              <a:t>ie</a:t>
            </a:r>
            <a:r>
              <a:rPr sz="1600" spc="-35" dirty="0">
                <a:solidFill>
                  <a:srgbClr val="002776"/>
                </a:solidFill>
                <a:latin typeface="Verdana"/>
                <a:cs typeface="Verdana"/>
              </a:rPr>
              <a:t>r</a:t>
            </a:r>
            <a:r>
              <a:rPr sz="1600" spc="-10" dirty="0">
                <a:solidFill>
                  <a:srgbClr val="002776"/>
                </a:solidFill>
                <a:latin typeface="Verdana"/>
                <a:cs typeface="Verdana"/>
              </a:rPr>
              <a:t>a</a:t>
            </a:r>
            <a:r>
              <a:rPr sz="1600" spc="-20" dirty="0">
                <a:solidFill>
                  <a:srgbClr val="002776"/>
                </a:solidFill>
                <a:latin typeface="Verdana"/>
                <a:cs typeface="Verdana"/>
              </a:rPr>
              <a:t>n</a:t>
            </a:r>
            <a:r>
              <a:rPr sz="1600" spc="-15" dirty="0">
                <a:solidFill>
                  <a:srgbClr val="002776"/>
                </a:solidFill>
                <a:latin typeface="Verdana"/>
                <a:cs typeface="Verdana"/>
              </a:rPr>
              <a:t>i</a:t>
            </a:r>
            <a:r>
              <a:rPr sz="1600" spc="-10" dirty="0">
                <a:solidFill>
                  <a:srgbClr val="002776"/>
                </a:solidFill>
                <a:latin typeface="Verdana"/>
                <a:cs typeface="Verdana"/>
              </a:rPr>
              <a:t>e</a:t>
            </a:r>
            <a:r>
              <a:rPr sz="1600" spc="30" dirty="0">
                <a:solidFill>
                  <a:srgbClr val="002776"/>
                </a:solidFill>
                <a:latin typeface="Verdana"/>
                <a:cs typeface="Verdana"/>
              </a:rPr>
              <a:t> </a:t>
            </a:r>
            <a:r>
              <a:rPr sz="1600" spc="-10" dirty="0">
                <a:solidFill>
                  <a:srgbClr val="002776"/>
                </a:solidFill>
                <a:latin typeface="Verdana"/>
                <a:cs typeface="Verdana"/>
              </a:rPr>
              <a:t>prób</a:t>
            </a:r>
            <a:r>
              <a:rPr sz="1600" spc="-15" dirty="0">
                <a:solidFill>
                  <a:srgbClr val="002776"/>
                </a:solidFill>
                <a:latin typeface="Verdana"/>
                <a:cs typeface="Verdana"/>
              </a:rPr>
              <a:t>e</a:t>
            </a:r>
            <a:r>
              <a:rPr sz="1600" spc="-10" dirty="0">
                <a:solidFill>
                  <a:srgbClr val="002776"/>
                </a:solidFill>
                <a:latin typeface="Verdana"/>
                <a:cs typeface="Verdana"/>
              </a:rPr>
              <a:t>k</a:t>
            </a:r>
            <a:r>
              <a:rPr sz="1600" spc="15" dirty="0">
                <a:solidFill>
                  <a:srgbClr val="002776"/>
                </a:solidFill>
                <a:latin typeface="Verdana"/>
                <a:cs typeface="Verdana"/>
              </a:rPr>
              <a:t> </a:t>
            </a:r>
            <a:r>
              <a:rPr sz="1600" spc="-15" dirty="0">
                <a:solidFill>
                  <a:srgbClr val="002776"/>
                </a:solidFill>
                <a:latin typeface="Verdana"/>
                <a:cs typeface="Verdana"/>
              </a:rPr>
              <a:t>-</a:t>
            </a:r>
            <a:r>
              <a:rPr sz="1600" spc="-10" dirty="0">
                <a:solidFill>
                  <a:srgbClr val="002776"/>
                </a:solidFill>
                <a:latin typeface="Verdana"/>
                <a:cs typeface="Verdana"/>
              </a:rPr>
              <a:t>-</a:t>
            </a:r>
            <a:r>
              <a:rPr sz="1600" spc="5" dirty="0">
                <a:solidFill>
                  <a:srgbClr val="002776"/>
                </a:solidFill>
                <a:latin typeface="Verdana"/>
                <a:cs typeface="Verdana"/>
              </a:rPr>
              <a:t> </a:t>
            </a:r>
            <a:r>
              <a:rPr sz="1600" spc="-10" dirty="0">
                <a:solidFill>
                  <a:srgbClr val="002776"/>
                </a:solidFill>
                <a:latin typeface="Verdana"/>
                <a:cs typeface="Verdana"/>
              </a:rPr>
              <a:t>Cz</a:t>
            </a:r>
            <a:r>
              <a:rPr sz="1600" spc="-15" dirty="0">
                <a:solidFill>
                  <a:srgbClr val="002776"/>
                </a:solidFill>
                <a:latin typeface="Verdana"/>
                <a:cs typeface="Verdana"/>
              </a:rPr>
              <a:t>ęś</a:t>
            </a:r>
            <a:r>
              <a:rPr sz="1600" spc="-10" dirty="0">
                <a:solidFill>
                  <a:srgbClr val="002776"/>
                </a:solidFill>
                <a:latin typeface="Verdana"/>
                <a:cs typeface="Verdana"/>
              </a:rPr>
              <a:t>ć</a:t>
            </a:r>
            <a:r>
              <a:rPr sz="1600" spc="5" dirty="0">
                <a:solidFill>
                  <a:srgbClr val="002776"/>
                </a:solidFill>
                <a:latin typeface="Verdana"/>
                <a:cs typeface="Verdana"/>
              </a:rPr>
              <a:t> </a:t>
            </a:r>
            <a:r>
              <a:rPr sz="1600" spc="-10" dirty="0">
                <a:solidFill>
                  <a:srgbClr val="002776"/>
                </a:solidFill>
                <a:latin typeface="Verdana"/>
                <a:cs typeface="Verdana"/>
              </a:rPr>
              <a:t>8:</a:t>
            </a:r>
            <a:r>
              <a:rPr sz="1600" spc="-5" dirty="0">
                <a:solidFill>
                  <a:srgbClr val="002776"/>
                </a:solidFill>
                <a:latin typeface="Verdana"/>
                <a:cs typeface="Verdana"/>
              </a:rPr>
              <a:t> </a:t>
            </a:r>
            <a:r>
              <a:rPr sz="1600" spc="-15" dirty="0">
                <a:solidFill>
                  <a:srgbClr val="002776"/>
                </a:solidFill>
                <a:latin typeface="Verdana"/>
                <a:cs typeface="Verdana"/>
              </a:rPr>
              <a:t>Met</a:t>
            </a:r>
            <a:r>
              <a:rPr sz="1600" spc="-10" dirty="0">
                <a:solidFill>
                  <a:srgbClr val="002776"/>
                </a:solidFill>
                <a:latin typeface="Verdana"/>
                <a:cs typeface="Verdana"/>
              </a:rPr>
              <a:t>ody badań</a:t>
            </a:r>
            <a:r>
              <a:rPr sz="1600" spc="10" dirty="0">
                <a:solidFill>
                  <a:srgbClr val="002776"/>
                </a:solidFill>
                <a:latin typeface="Verdana"/>
                <a:cs typeface="Verdana"/>
              </a:rPr>
              <a:t> </a:t>
            </a:r>
            <a:r>
              <a:rPr sz="1600" spc="-10" dirty="0">
                <a:solidFill>
                  <a:srgbClr val="002776"/>
                </a:solidFill>
                <a:latin typeface="Verdana"/>
                <a:cs typeface="Verdana"/>
              </a:rPr>
              <a:t>ob</a:t>
            </a:r>
            <a:r>
              <a:rPr sz="1600" spc="-15" dirty="0">
                <a:solidFill>
                  <a:srgbClr val="002776"/>
                </a:solidFill>
                <a:latin typeface="Verdana"/>
                <a:cs typeface="Verdana"/>
              </a:rPr>
              <a:t>ci</a:t>
            </a:r>
            <a:r>
              <a:rPr sz="1600" spc="-10" dirty="0">
                <a:solidFill>
                  <a:srgbClr val="002776"/>
                </a:solidFill>
                <a:latin typeface="Verdana"/>
                <a:cs typeface="Verdana"/>
              </a:rPr>
              <a:t>ąż</a:t>
            </a:r>
            <a:r>
              <a:rPr sz="1600" spc="-15" dirty="0">
                <a:solidFill>
                  <a:srgbClr val="002776"/>
                </a:solidFill>
                <a:latin typeface="Verdana"/>
                <a:cs typeface="Verdana"/>
              </a:rPr>
              <a:t>eni</a:t>
            </a:r>
            <a:r>
              <a:rPr sz="1600" spc="-10" dirty="0">
                <a:solidFill>
                  <a:srgbClr val="002776"/>
                </a:solidFill>
                <a:latin typeface="Verdana"/>
                <a:cs typeface="Verdana"/>
              </a:rPr>
              <a:t>a</a:t>
            </a:r>
            <a:endParaRPr sz="1600" dirty="0">
              <a:latin typeface="Verdana"/>
              <a:cs typeface="Verdana"/>
            </a:endParaRPr>
          </a:p>
        </p:txBody>
      </p:sp>
      <p:sp>
        <p:nvSpPr>
          <p:cNvPr id="4" name="Tytuł 3"/>
          <p:cNvSpPr>
            <a:spLocks noGrp="1"/>
          </p:cNvSpPr>
          <p:nvPr>
            <p:ph type="title"/>
          </p:nvPr>
        </p:nvSpPr>
        <p:spPr>
          <a:xfrm>
            <a:off x="360667" y="126504"/>
            <a:ext cx="8229600" cy="720080"/>
          </a:xfrm>
        </p:spPr>
        <p:txBody>
          <a:bodyPr/>
          <a:lstStyle/>
          <a:p>
            <a:r>
              <a:rPr lang="pl-PL" sz="2000" dirty="0"/>
              <a:t>Powołania normatywne </a:t>
            </a:r>
            <a:br>
              <a:rPr lang="pl-PL" sz="2000" dirty="0"/>
            </a:br>
            <a:r>
              <a:rPr lang="pl-PL" sz="2000" dirty="0"/>
              <a:t>pobierania próbek węgla kamiennego</a:t>
            </a:r>
          </a:p>
        </p:txBody>
      </p:sp>
    </p:spTree>
    <p:extLst>
      <p:ext uri="{BB962C8B-B14F-4D97-AF65-F5344CB8AC3E}">
        <p14:creationId xmlns:p14="http://schemas.microsoft.com/office/powerpoint/2010/main" val="29563483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grpSp>
        <p:nvGrpSpPr>
          <p:cNvPr id="7" name="Grupa 6"/>
          <p:cNvGrpSpPr/>
          <p:nvPr/>
        </p:nvGrpSpPr>
        <p:grpSpPr>
          <a:xfrm>
            <a:off x="5257431" y="1311769"/>
            <a:ext cx="3429369" cy="2238209"/>
            <a:chOff x="683569" y="972487"/>
            <a:chExt cx="4248472" cy="2672538"/>
          </a:xfrm>
        </p:grpSpPr>
        <p:sp>
          <p:nvSpPr>
            <p:cNvPr id="4" name="object 4"/>
            <p:cNvSpPr/>
            <p:nvPr/>
          </p:nvSpPr>
          <p:spPr>
            <a:xfrm>
              <a:off x="683569" y="972487"/>
              <a:ext cx="4248472" cy="267253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99592" y="1124744"/>
              <a:ext cx="771143" cy="300215"/>
            </a:xfrm>
            <a:prstGeom prst="rect">
              <a:avLst/>
            </a:prstGeom>
            <a:blipFill>
              <a:blip r:embed="rId4" cstate="print"/>
              <a:stretch>
                <a:fillRect/>
              </a:stretch>
            </a:blipFill>
          </p:spPr>
          <p:txBody>
            <a:bodyPr wrap="square" lIns="0" tIns="0" rIns="0" bIns="0" rtlCol="0"/>
            <a:lstStyle/>
            <a:p>
              <a:endParaRPr/>
            </a:p>
          </p:txBody>
        </p:sp>
      </p:grpSp>
      <p:sp>
        <p:nvSpPr>
          <p:cNvPr id="6" name="Tytuł 5"/>
          <p:cNvSpPr>
            <a:spLocks noGrp="1"/>
          </p:cNvSpPr>
          <p:nvPr>
            <p:ph type="title"/>
          </p:nvPr>
        </p:nvSpPr>
        <p:spPr>
          <a:xfrm>
            <a:off x="374848" y="48690"/>
            <a:ext cx="8229600" cy="720080"/>
          </a:xfrm>
        </p:spPr>
        <p:txBody>
          <a:bodyPr/>
          <a:lstStyle/>
          <a:p>
            <a:r>
              <a:rPr lang="pl-PL" dirty="0">
                <a:latin typeface="Verdana" pitchFamily="34" charset="0"/>
              </a:rPr>
              <a:t>Wyposażenie niezbędne do pobrania próbek</a:t>
            </a:r>
            <a:endParaRPr lang="pl-PL" dirty="0"/>
          </a:p>
        </p:txBody>
      </p:sp>
      <p:sp>
        <p:nvSpPr>
          <p:cNvPr id="8" name="object 6"/>
          <p:cNvSpPr txBox="1"/>
          <p:nvPr/>
        </p:nvSpPr>
        <p:spPr>
          <a:xfrm>
            <a:off x="5724128" y="4025071"/>
            <a:ext cx="2880320" cy="1661993"/>
          </a:xfrm>
          <a:prstGeom prst="rect">
            <a:avLst/>
          </a:prstGeom>
        </p:spPr>
        <p:txBody>
          <a:bodyPr vert="horz" wrap="square" lIns="0" tIns="0" rIns="0" bIns="0" rtlCol="0">
            <a:spAutoFit/>
          </a:bodyPr>
          <a:lstStyle/>
          <a:p>
            <a:pPr marL="334010" indent="-321310">
              <a:lnSpc>
                <a:spcPct val="100000"/>
              </a:lnSpc>
              <a:buClr>
                <a:srgbClr val="2D2B20"/>
              </a:buClr>
              <a:buFont typeface="Verdana"/>
              <a:buAutoNum type="arabicPeriod"/>
              <a:tabLst>
                <a:tab pos="334645" algn="l"/>
              </a:tabLst>
            </a:pPr>
            <a:r>
              <a:rPr lang="pl-PL" sz="1800" b="1" spc="5" dirty="0">
                <a:solidFill>
                  <a:srgbClr val="2D2B20"/>
                </a:solidFill>
                <a:latin typeface="Verdana"/>
                <a:cs typeface="Verdana"/>
              </a:rPr>
              <a:t>Ubranie robocze</a:t>
            </a:r>
            <a:endParaRPr lang="pl-PL" dirty="0">
              <a:latin typeface="Verdana"/>
              <a:cs typeface="Verdana"/>
            </a:endParaRPr>
          </a:p>
          <a:p>
            <a:pPr marL="334010" indent="-321310">
              <a:lnSpc>
                <a:spcPct val="100000"/>
              </a:lnSpc>
              <a:buClr>
                <a:srgbClr val="2D2B20"/>
              </a:buClr>
              <a:buFont typeface="Verdana"/>
              <a:buAutoNum type="arabicPeriod"/>
              <a:tabLst>
                <a:tab pos="334645" algn="l"/>
              </a:tabLst>
            </a:pPr>
            <a:r>
              <a:rPr lang="pl-PL" sz="1800" b="1" dirty="0">
                <a:solidFill>
                  <a:srgbClr val="2D2B20"/>
                </a:solidFill>
                <a:latin typeface="Verdana"/>
                <a:cs typeface="Verdana"/>
              </a:rPr>
              <a:t>Ochrona głowy</a:t>
            </a:r>
            <a:endParaRPr lang="pl-PL" sz="1800" b="1" spc="-10" dirty="0">
              <a:solidFill>
                <a:srgbClr val="2D2B20"/>
              </a:solidFill>
              <a:latin typeface="Verdana"/>
              <a:cs typeface="Verdana"/>
            </a:endParaRPr>
          </a:p>
          <a:p>
            <a:pPr marL="334010" indent="-321310">
              <a:lnSpc>
                <a:spcPct val="100000"/>
              </a:lnSpc>
              <a:buClr>
                <a:srgbClr val="2D2B20"/>
              </a:buClr>
              <a:buFont typeface="Verdana"/>
              <a:buAutoNum type="arabicPeriod"/>
              <a:tabLst>
                <a:tab pos="334645" algn="l"/>
              </a:tabLst>
            </a:pPr>
            <a:r>
              <a:rPr lang="pl-PL" sz="1800" b="1" dirty="0">
                <a:solidFill>
                  <a:srgbClr val="2D2B20"/>
                </a:solidFill>
                <a:latin typeface="Verdana"/>
                <a:cs typeface="Verdana"/>
              </a:rPr>
              <a:t>Ochrona oczu</a:t>
            </a:r>
          </a:p>
          <a:p>
            <a:pPr marL="334010" indent="-321310">
              <a:lnSpc>
                <a:spcPct val="100000"/>
              </a:lnSpc>
              <a:buClr>
                <a:srgbClr val="2D2B20"/>
              </a:buClr>
              <a:buFont typeface="Verdana"/>
              <a:buAutoNum type="arabicPeriod"/>
              <a:tabLst>
                <a:tab pos="334645" algn="l"/>
              </a:tabLst>
            </a:pPr>
            <a:r>
              <a:rPr lang="pl-PL" b="1" dirty="0">
                <a:solidFill>
                  <a:srgbClr val="2D2B20"/>
                </a:solidFill>
                <a:latin typeface="Verdana"/>
                <a:cs typeface="Verdana"/>
              </a:rPr>
              <a:t>Obuwie ochronne</a:t>
            </a:r>
          </a:p>
          <a:p>
            <a:pPr marL="334010" indent="-321310">
              <a:lnSpc>
                <a:spcPct val="100000"/>
              </a:lnSpc>
              <a:buClr>
                <a:srgbClr val="2D2B20"/>
              </a:buClr>
              <a:buFont typeface="Verdana"/>
              <a:buAutoNum type="arabicPeriod"/>
              <a:tabLst>
                <a:tab pos="334645" algn="l"/>
              </a:tabLst>
            </a:pPr>
            <a:r>
              <a:rPr lang="pl-PL" sz="1800" b="1" dirty="0">
                <a:solidFill>
                  <a:srgbClr val="2D2B20"/>
                </a:solidFill>
                <a:latin typeface="Verdana"/>
                <a:cs typeface="Verdana"/>
              </a:rPr>
              <a:t>Rękawiczki</a:t>
            </a:r>
          </a:p>
          <a:p>
            <a:pPr marL="334010" indent="-321310">
              <a:lnSpc>
                <a:spcPct val="100000"/>
              </a:lnSpc>
              <a:buClr>
                <a:srgbClr val="2D2B20"/>
              </a:buClr>
              <a:buFont typeface="Verdana"/>
              <a:buAutoNum type="arabicPeriod"/>
              <a:tabLst>
                <a:tab pos="334645" algn="l"/>
              </a:tabLst>
            </a:pPr>
            <a:r>
              <a:rPr lang="pl-PL" b="1" dirty="0">
                <a:solidFill>
                  <a:srgbClr val="2D2B20"/>
                </a:solidFill>
                <a:latin typeface="Verdana"/>
                <a:cs typeface="Verdana"/>
              </a:rPr>
              <a:t>Latarka</a:t>
            </a:r>
            <a:endParaRPr lang="pl-PL" sz="1800" b="1" dirty="0">
              <a:solidFill>
                <a:srgbClr val="2D2B20"/>
              </a:solidFill>
              <a:latin typeface="Verdana"/>
              <a:cs typeface="Verdana"/>
            </a:endParaRPr>
          </a:p>
        </p:txBody>
      </p:sp>
      <p:sp>
        <p:nvSpPr>
          <p:cNvPr id="9" name="Prostokąt 8"/>
          <p:cNvSpPr/>
          <p:nvPr/>
        </p:nvSpPr>
        <p:spPr>
          <a:xfrm>
            <a:off x="444130" y="1124744"/>
            <a:ext cx="4759702" cy="5293757"/>
          </a:xfrm>
          <a:prstGeom prst="rect">
            <a:avLst/>
          </a:prstGeom>
        </p:spPr>
        <p:txBody>
          <a:bodyPr wrap="square">
            <a:spAutoFit/>
          </a:bodyPr>
          <a:lstStyle/>
          <a:p>
            <a:pPr marL="285750" indent="-285750">
              <a:buFont typeface="Arial" panose="020B0604020202020204" pitchFamily="34" charset="0"/>
              <a:buChar char="•"/>
            </a:pPr>
            <a:r>
              <a:rPr lang="pl-PL" sz="1600" b="1" dirty="0">
                <a:solidFill>
                  <a:srgbClr val="C00000"/>
                </a:solidFill>
                <a:latin typeface="+mn-lt"/>
              </a:rPr>
              <a:t>Na mocy </a:t>
            </a:r>
            <a:r>
              <a:rPr lang="pl-PL" sz="1600" b="1" dirty="0" smtClean="0">
                <a:solidFill>
                  <a:srgbClr val="C00000"/>
                </a:solidFill>
                <a:latin typeface="+mn-lt"/>
              </a:rPr>
              <a:t>art</a:t>
            </a:r>
            <a:r>
              <a:rPr lang="pl-PL" sz="1600" b="1" dirty="0">
                <a:solidFill>
                  <a:srgbClr val="C00000"/>
                </a:solidFill>
                <a:latin typeface="+mn-lt"/>
              </a:rPr>
              <a:t>. 207 ustawy Kodeks pracy, pracodawca ponosi odpowiedzialność za stan bezpieczeństwa i higieny </a:t>
            </a:r>
            <a:r>
              <a:rPr lang="pl-PL" sz="1600" b="1" dirty="0" smtClean="0">
                <a:solidFill>
                  <a:srgbClr val="C00000"/>
                </a:solidFill>
                <a:latin typeface="+mn-lt"/>
              </a:rPr>
              <a:t>pracy.</a:t>
            </a:r>
          </a:p>
          <a:p>
            <a:endParaRPr lang="pl-PL" sz="1600" b="1" dirty="0" smtClean="0">
              <a:solidFill>
                <a:srgbClr val="C00000"/>
              </a:solidFill>
              <a:latin typeface="+mn-lt"/>
            </a:endParaRPr>
          </a:p>
          <a:p>
            <a:pPr marL="285750" indent="-285750">
              <a:buFont typeface="Arial" panose="020B0604020202020204" pitchFamily="34" charset="0"/>
              <a:buChar char="•"/>
            </a:pPr>
            <a:r>
              <a:rPr lang="pl-PL" sz="1600" b="1" dirty="0">
                <a:solidFill>
                  <a:srgbClr val="C00000"/>
                </a:solidFill>
                <a:latin typeface="+mn-lt"/>
              </a:rPr>
              <a:t>Na mocy art. </a:t>
            </a:r>
            <a:r>
              <a:rPr lang="pl-PL" sz="1600" b="1" dirty="0" smtClean="0">
                <a:solidFill>
                  <a:srgbClr val="C00000"/>
                </a:solidFill>
                <a:latin typeface="+mn-lt"/>
              </a:rPr>
              <a:t>15 </a:t>
            </a:r>
            <a:r>
              <a:rPr lang="pl-PL" sz="1600" b="1" dirty="0">
                <a:solidFill>
                  <a:srgbClr val="C00000"/>
                </a:solidFill>
                <a:latin typeface="+mn-lt"/>
              </a:rPr>
              <a:t>ustawy Kodeks </a:t>
            </a:r>
            <a:r>
              <a:rPr lang="pl-PL" sz="1600" b="1" dirty="0" smtClean="0">
                <a:solidFill>
                  <a:srgbClr val="C00000"/>
                </a:solidFill>
                <a:latin typeface="+mn-lt"/>
              </a:rPr>
              <a:t>pracy, jest </a:t>
            </a:r>
            <a:r>
              <a:rPr lang="pl-PL" sz="1600" b="1" dirty="0">
                <a:solidFill>
                  <a:srgbClr val="C00000"/>
                </a:solidFill>
                <a:latin typeface="+mn-lt"/>
              </a:rPr>
              <a:t>obowiązany zapewnić pracownikom bezpieczne </a:t>
            </a:r>
            <a:r>
              <a:rPr lang="pl-PL" sz="1600" b="1" dirty="0" smtClean="0">
                <a:solidFill>
                  <a:srgbClr val="C00000"/>
                </a:solidFill>
                <a:latin typeface="+mn-lt"/>
              </a:rPr>
              <a:t/>
            </a:r>
            <a:br>
              <a:rPr lang="pl-PL" sz="1600" b="1" dirty="0" smtClean="0">
                <a:solidFill>
                  <a:srgbClr val="C00000"/>
                </a:solidFill>
                <a:latin typeface="+mn-lt"/>
              </a:rPr>
            </a:br>
            <a:r>
              <a:rPr lang="pl-PL" sz="1600" b="1" dirty="0" smtClean="0">
                <a:solidFill>
                  <a:srgbClr val="C00000"/>
                </a:solidFill>
                <a:latin typeface="+mn-lt"/>
              </a:rPr>
              <a:t>i </a:t>
            </a:r>
            <a:r>
              <a:rPr lang="pl-PL" sz="1600" b="1" dirty="0">
                <a:solidFill>
                  <a:srgbClr val="C00000"/>
                </a:solidFill>
                <a:latin typeface="+mn-lt"/>
              </a:rPr>
              <a:t>higieniczne warunki </a:t>
            </a:r>
            <a:r>
              <a:rPr lang="pl-PL" sz="1600" b="1" dirty="0" smtClean="0">
                <a:solidFill>
                  <a:srgbClr val="C00000"/>
                </a:solidFill>
                <a:latin typeface="+mn-lt"/>
              </a:rPr>
              <a:t>pracy.</a:t>
            </a:r>
          </a:p>
          <a:p>
            <a:endParaRPr lang="pl-PL" sz="1600" b="1" dirty="0">
              <a:solidFill>
                <a:srgbClr val="C00000"/>
              </a:solidFill>
              <a:latin typeface="+mn-lt"/>
            </a:endParaRPr>
          </a:p>
          <a:p>
            <a:pPr marL="285750" indent="-285750">
              <a:buFont typeface="Arial" panose="020B0604020202020204" pitchFamily="34" charset="0"/>
              <a:buChar char="•"/>
            </a:pPr>
            <a:r>
              <a:rPr lang="pl-PL" sz="1600" b="1" dirty="0">
                <a:solidFill>
                  <a:srgbClr val="002776"/>
                </a:solidFill>
                <a:latin typeface="+mn-lt"/>
              </a:rPr>
              <a:t>Środki ochrony indywidualnej to ostatnie ogniwo w systemie ochrony pracownika przed szkodliwymi czynnikami występującymi w środowisku pracy.</a:t>
            </a:r>
          </a:p>
          <a:p>
            <a:endParaRPr lang="pl-PL" sz="1600" b="1" dirty="0">
              <a:solidFill>
                <a:srgbClr val="002776"/>
              </a:solidFill>
              <a:latin typeface="+mn-lt"/>
            </a:endParaRPr>
          </a:p>
          <a:p>
            <a:pPr marL="285750" indent="-285750">
              <a:buFont typeface="Arial" panose="020B0604020202020204" pitchFamily="34" charset="0"/>
              <a:buChar char="•"/>
            </a:pPr>
            <a:r>
              <a:rPr lang="pl-PL" sz="1600" b="1" dirty="0">
                <a:solidFill>
                  <a:srgbClr val="002776"/>
                </a:solidFill>
                <a:latin typeface="+mn-lt"/>
              </a:rPr>
              <a:t>Ocena ryzyka zawodowego powinna być przeprowadzona na każdym stanowisku, dla każdego pracownika i każdej wykonywanej czynności.</a:t>
            </a:r>
          </a:p>
          <a:p>
            <a:endParaRPr lang="pl-PL" b="1" dirty="0"/>
          </a:p>
        </p:txBody>
      </p:sp>
    </p:spTree>
    <p:extLst>
      <p:ext uri="{BB962C8B-B14F-4D97-AF65-F5344CB8AC3E}">
        <p14:creationId xmlns:p14="http://schemas.microsoft.com/office/powerpoint/2010/main" val="12806570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4" name="Tytuł 3"/>
          <p:cNvSpPr>
            <a:spLocks noGrp="1"/>
          </p:cNvSpPr>
          <p:nvPr>
            <p:ph type="title"/>
          </p:nvPr>
        </p:nvSpPr>
        <p:spPr>
          <a:xfrm>
            <a:off x="415838" y="46221"/>
            <a:ext cx="8229600" cy="720080"/>
          </a:xfrm>
        </p:spPr>
        <p:txBody>
          <a:bodyPr/>
          <a:lstStyle/>
          <a:p>
            <a:r>
              <a:rPr lang="pl-PL" dirty="0">
                <a:latin typeface="Verdana" pitchFamily="34" charset="0"/>
              </a:rPr>
              <a:t>Narzędzia niezbędne do pobierania próbek węgla</a:t>
            </a:r>
            <a:endParaRPr lang="pl-PL" dirty="0"/>
          </a:p>
        </p:txBody>
      </p:sp>
      <p:grpSp>
        <p:nvGrpSpPr>
          <p:cNvPr id="3" name="Grupa 2"/>
          <p:cNvGrpSpPr/>
          <p:nvPr/>
        </p:nvGrpSpPr>
        <p:grpSpPr>
          <a:xfrm>
            <a:off x="485327" y="907050"/>
            <a:ext cx="8661203" cy="5208354"/>
            <a:chOff x="485327" y="907050"/>
            <a:chExt cx="8661203" cy="5208354"/>
          </a:xfrm>
        </p:grpSpPr>
        <p:pic>
          <p:nvPicPr>
            <p:cNvPr id="11" name="Obraz 10"/>
            <p:cNvPicPr>
              <a:picLocks noChangeAspect="1"/>
            </p:cNvPicPr>
            <p:nvPr/>
          </p:nvPicPr>
          <p:blipFill>
            <a:blip r:embed="rId3"/>
            <a:stretch>
              <a:fillRect/>
            </a:stretch>
          </p:blipFill>
          <p:spPr>
            <a:xfrm>
              <a:off x="2143619" y="3429000"/>
              <a:ext cx="2196357" cy="2686404"/>
            </a:xfrm>
            <a:prstGeom prst="rect">
              <a:avLst/>
            </a:prstGeom>
          </p:spPr>
        </p:pic>
        <p:pic>
          <p:nvPicPr>
            <p:cNvPr id="8" name="Obraz 7"/>
            <p:cNvPicPr>
              <a:picLocks noChangeAspect="1"/>
            </p:cNvPicPr>
            <p:nvPr/>
          </p:nvPicPr>
          <p:blipFill>
            <a:blip r:embed="rId4"/>
            <a:stretch>
              <a:fillRect/>
            </a:stretch>
          </p:blipFill>
          <p:spPr>
            <a:xfrm>
              <a:off x="5476489" y="2479992"/>
              <a:ext cx="2426668" cy="2186048"/>
            </a:xfrm>
            <a:prstGeom prst="rect">
              <a:avLst/>
            </a:prstGeom>
          </p:spPr>
        </p:pic>
        <p:pic>
          <p:nvPicPr>
            <p:cNvPr id="9" name="Obraz 8"/>
            <p:cNvPicPr>
              <a:picLocks noChangeAspect="1"/>
            </p:cNvPicPr>
            <p:nvPr/>
          </p:nvPicPr>
          <p:blipFill>
            <a:blip r:embed="rId5"/>
            <a:stretch>
              <a:fillRect/>
            </a:stretch>
          </p:blipFill>
          <p:spPr>
            <a:xfrm rot="5400000">
              <a:off x="4303987" y="-121082"/>
              <a:ext cx="1327666" cy="3383930"/>
            </a:xfrm>
            <a:prstGeom prst="rect">
              <a:avLst/>
            </a:prstGeom>
          </p:spPr>
        </p:pic>
        <p:sp>
          <p:nvSpPr>
            <p:cNvPr id="12" name="object 7"/>
            <p:cNvSpPr/>
            <p:nvPr/>
          </p:nvSpPr>
          <p:spPr>
            <a:xfrm>
              <a:off x="6659785" y="907050"/>
              <a:ext cx="2486745" cy="1315267"/>
            </a:xfrm>
            <a:prstGeom prst="rect">
              <a:avLst/>
            </a:prstGeom>
            <a:blipFill>
              <a:blip r:embed="rId6" cstate="print"/>
              <a:stretch>
                <a:fillRect/>
              </a:stretch>
            </a:blipFill>
          </p:spPr>
          <p:txBody>
            <a:bodyPr wrap="square" lIns="0" tIns="0" rIns="0" bIns="0" rtlCol="0"/>
            <a:lstStyle/>
            <a:p>
              <a:endParaRPr/>
            </a:p>
          </p:txBody>
        </p:sp>
        <p:sp>
          <p:nvSpPr>
            <p:cNvPr id="10" name="object 6"/>
            <p:cNvSpPr txBox="1"/>
            <p:nvPr/>
          </p:nvSpPr>
          <p:spPr>
            <a:xfrm>
              <a:off x="485327" y="1099604"/>
              <a:ext cx="2481959" cy="553998"/>
            </a:xfrm>
            <a:prstGeom prst="rect">
              <a:avLst/>
            </a:prstGeom>
          </p:spPr>
          <p:txBody>
            <a:bodyPr vert="horz" wrap="square" lIns="0" tIns="0" rIns="0" bIns="0" rtlCol="0">
              <a:spAutoFit/>
            </a:bodyPr>
            <a:lstStyle/>
            <a:p>
              <a:pPr marL="334010" indent="-321310">
                <a:lnSpc>
                  <a:spcPct val="100000"/>
                </a:lnSpc>
                <a:buClr>
                  <a:srgbClr val="2D2B20"/>
                </a:buClr>
                <a:buFont typeface="Verdana"/>
                <a:buAutoNum type="arabicPeriod"/>
                <a:tabLst>
                  <a:tab pos="334645" algn="l"/>
                </a:tabLst>
              </a:pPr>
              <a:r>
                <a:rPr sz="1800" b="1" spc="5" dirty="0">
                  <a:solidFill>
                    <a:srgbClr val="2D2B20"/>
                  </a:solidFill>
                  <a:latin typeface="Verdana"/>
                  <a:cs typeface="Verdana"/>
                </a:rPr>
                <a:t>Sz</a:t>
              </a:r>
              <a:r>
                <a:rPr sz="1800" b="1" dirty="0">
                  <a:solidFill>
                    <a:srgbClr val="2D2B20"/>
                  </a:solidFill>
                  <a:latin typeface="Verdana"/>
                  <a:cs typeface="Verdana"/>
                </a:rPr>
                <a:t>u</a:t>
              </a:r>
              <a:r>
                <a:rPr sz="1800" b="1" spc="-5" dirty="0">
                  <a:solidFill>
                    <a:srgbClr val="2D2B20"/>
                  </a:solidFill>
                  <a:latin typeface="Verdana"/>
                  <a:cs typeface="Verdana"/>
                </a:rPr>
                <a:t>f</a:t>
              </a:r>
              <a:r>
                <a:rPr sz="1800" b="1" spc="5" dirty="0">
                  <a:solidFill>
                    <a:srgbClr val="2D2B20"/>
                  </a:solidFill>
                  <a:latin typeface="Verdana"/>
                  <a:cs typeface="Verdana"/>
                </a:rPr>
                <a:t>e</a:t>
              </a:r>
              <a:r>
                <a:rPr sz="1800" b="1" spc="-5" dirty="0">
                  <a:solidFill>
                    <a:srgbClr val="2D2B20"/>
                  </a:solidFill>
                  <a:latin typeface="Verdana"/>
                  <a:cs typeface="Verdana"/>
                </a:rPr>
                <a:t>l</a:t>
              </a:r>
              <a:r>
                <a:rPr sz="1800" b="1" dirty="0">
                  <a:solidFill>
                    <a:srgbClr val="2D2B20"/>
                  </a:solidFill>
                  <a:latin typeface="Verdana"/>
                  <a:cs typeface="Verdana"/>
                </a:rPr>
                <a:t>ka</a:t>
              </a:r>
              <a:r>
                <a:rPr sz="1800" b="1" spc="-10" dirty="0">
                  <a:solidFill>
                    <a:srgbClr val="2D2B20"/>
                  </a:solidFill>
                  <a:latin typeface="Verdana"/>
                  <a:cs typeface="Verdana"/>
                </a:rPr>
                <a:t> </a:t>
              </a:r>
              <a:r>
                <a:rPr sz="1800" b="1" spc="5" dirty="0">
                  <a:solidFill>
                    <a:srgbClr val="2D2B20"/>
                  </a:solidFill>
                  <a:latin typeface="Verdana"/>
                  <a:cs typeface="Verdana"/>
                </a:rPr>
                <a:t>z</a:t>
              </a:r>
              <a:r>
                <a:rPr sz="1800" b="1" dirty="0">
                  <a:solidFill>
                    <a:srgbClr val="2D2B20"/>
                  </a:solidFill>
                  <a:latin typeface="Verdana"/>
                  <a:cs typeface="Verdana"/>
                </a:rPr>
                <a:t>e </a:t>
              </a:r>
              <a:r>
                <a:rPr sz="1800" b="1" dirty="0" err="1">
                  <a:solidFill>
                    <a:srgbClr val="2D2B20"/>
                  </a:solidFill>
                  <a:latin typeface="Verdana"/>
                  <a:cs typeface="Verdana"/>
                </a:rPr>
                <a:t>s</a:t>
              </a:r>
              <a:r>
                <a:rPr sz="1800" b="1" spc="-5" dirty="0" err="1">
                  <a:solidFill>
                    <a:srgbClr val="2D2B20"/>
                  </a:solidFill>
                  <a:latin typeface="Verdana"/>
                  <a:cs typeface="Verdana"/>
                </a:rPr>
                <a:t>tal</a:t>
              </a:r>
              <a:r>
                <a:rPr sz="1800" b="1" dirty="0" err="1">
                  <a:solidFill>
                    <a:srgbClr val="2D2B20"/>
                  </a:solidFill>
                  <a:latin typeface="Verdana"/>
                  <a:cs typeface="Verdana"/>
                </a:rPr>
                <a:t>i</a:t>
              </a:r>
              <a:r>
                <a:rPr sz="1800" b="1" spc="-10" dirty="0">
                  <a:solidFill>
                    <a:srgbClr val="2D2B20"/>
                  </a:solidFill>
                  <a:latin typeface="Verdana"/>
                  <a:cs typeface="Verdana"/>
                </a:rPr>
                <a:t> </a:t>
              </a:r>
              <a:r>
                <a:rPr sz="1800" b="1" dirty="0" err="1" smtClean="0">
                  <a:solidFill>
                    <a:srgbClr val="2D2B20"/>
                  </a:solidFill>
                  <a:latin typeface="Verdana"/>
                  <a:cs typeface="Verdana"/>
                </a:rPr>
                <a:t>n</a:t>
              </a:r>
              <a:r>
                <a:rPr sz="1800" b="1" spc="-5" dirty="0" err="1" smtClean="0">
                  <a:solidFill>
                    <a:srgbClr val="2D2B20"/>
                  </a:solidFill>
                  <a:latin typeface="Verdana"/>
                  <a:cs typeface="Verdana"/>
                </a:rPr>
                <a:t>i</a:t>
              </a:r>
              <a:r>
                <a:rPr sz="1800" b="1" spc="5" dirty="0" err="1" smtClean="0">
                  <a:solidFill>
                    <a:srgbClr val="2D2B20"/>
                  </a:solidFill>
                  <a:latin typeface="Verdana"/>
                  <a:cs typeface="Verdana"/>
                </a:rPr>
                <a:t>er</a:t>
              </a:r>
              <a:r>
                <a:rPr sz="1800" b="1" dirty="0" err="1" smtClean="0">
                  <a:solidFill>
                    <a:srgbClr val="2D2B20"/>
                  </a:solidFill>
                  <a:latin typeface="Verdana"/>
                  <a:cs typeface="Verdana"/>
                </a:rPr>
                <a:t>d</a:t>
              </a:r>
              <a:r>
                <a:rPr sz="1800" b="1" spc="5" dirty="0" err="1" smtClean="0">
                  <a:solidFill>
                    <a:srgbClr val="2D2B20"/>
                  </a:solidFill>
                  <a:latin typeface="Verdana"/>
                  <a:cs typeface="Verdana"/>
                </a:rPr>
                <a:t>ze</a:t>
              </a:r>
              <a:r>
                <a:rPr sz="1800" b="1" dirty="0" err="1" smtClean="0">
                  <a:solidFill>
                    <a:srgbClr val="2D2B20"/>
                  </a:solidFill>
                  <a:latin typeface="Verdana"/>
                  <a:cs typeface="Verdana"/>
                </a:rPr>
                <a:t>wn</a:t>
              </a:r>
              <a:r>
                <a:rPr sz="1800" b="1" spc="5" dirty="0" err="1" smtClean="0">
                  <a:solidFill>
                    <a:srgbClr val="2D2B20"/>
                  </a:solidFill>
                  <a:latin typeface="Verdana"/>
                  <a:cs typeface="Verdana"/>
                </a:rPr>
                <a:t>ej</a:t>
              </a:r>
              <a:endParaRPr lang="pl-PL" dirty="0">
                <a:latin typeface="Verdana"/>
                <a:cs typeface="Verdana"/>
              </a:endParaRPr>
            </a:p>
          </p:txBody>
        </p:sp>
        <p:sp>
          <p:nvSpPr>
            <p:cNvPr id="13" name="object 6"/>
            <p:cNvSpPr txBox="1"/>
            <p:nvPr/>
          </p:nvSpPr>
          <p:spPr>
            <a:xfrm>
              <a:off x="492932" y="2774643"/>
              <a:ext cx="4906888" cy="276999"/>
            </a:xfrm>
            <a:prstGeom prst="rect">
              <a:avLst/>
            </a:prstGeom>
          </p:spPr>
          <p:txBody>
            <a:bodyPr vert="horz" wrap="square" lIns="0" tIns="0" rIns="0" bIns="0" rtlCol="0">
              <a:spAutoFit/>
            </a:bodyPr>
            <a:lstStyle/>
            <a:p>
              <a:pPr marL="12700">
                <a:lnSpc>
                  <a:spcPct val="100000"/>
                </a:lnSpc>
                <a:buClr>
                  <a:srgbClr val="2D2B20"/>
                </a:buClr>
                <a:tabLst>
                  <a:tab pos="334645" algn="l"/>
                </a:tabLst>
              </a:pPr>
              <a:r>
                <a:rPr lang="pl-PL" sz="1800" b="1" dirty="0" smtClean="0">
                  <a:solidFill>
                    <a:srgbClr val="2D2B20"/>
                  </a:solidFill>
                  <a:latin typeface="Verdana"/>
                  <a:cs typeface="Verdana"/>
                </a:rPr>
                <a:t>2. P</a:t>
              </a:r>
              <a:r>
                <a:rPr sz="1800" b="1" spc="-5" dirty="0" err="1" smtClean="0">
                  <a:solidFill>
                    <a:srgbClr val="2D2B20"/>
                  </a:solidFill>
                  <a:latin typeface="Verdana"/>
                  <a:cs typeface="Verdana"/>
                </a:rPr>
                <a:t>o</a:t>
              </a:r>
              <a:r>
                <a:rPr sz="1800" b="1" spc="-10" dirty="0" err="1" smtClean="0">
                  <a:solidFill>
                    <a:srgbClr val="2D2B20"/>
                  </a:solidFill>
                  <a:latin typeface="Verdana"/>
                  <a:cs typeface="Verdana"/>
                </a:rPr>
                <a:t>j</a:t>
              </a:r>
              <a:r>
                <a:rPr sz="1800" b="1" dirty="0" err="1" smtClean="0">
                  <a:solidFill>
                    <a:srgbClr val="2D2B20"/>
                  </a:solidFill>
                  <a:latin typeface="Verdana"/>
                  <a:cs typeface="Verdana"/>
                </a:rPr>
                <a:t>emn</a:t>
              </a:r>
              <a:r>
                <a:rPr sz="1800" b="1" spc="-5" dirty="0" err="1" smtClean="0">
                  <a:solidFill>
                    <a:srgbClr val="2D2B20"/>
                  </a:solidFill>
                  <a:latin typeface="Verdana"/>
                  <a:cs typeface="Verdana"/>
                </a:rPr>
                <a:t>i</a:t>
              </a:r>
              <a:r>
                <a:rPr sz="1800" b="1" dirty="0" err="1" smtClean="0">
                  <a:solidFill>
                    <a:srgbClr val="2D2B20"/>
                  </a:solidFill>
                  <a:latin typeface="Verdana"/>
                  <a:cs typeface="Verdana"/>
                </a:rPr>
                <a:t>ki</a:t>
              </a:r>
              <a:r>
                <a:rPr lang="pl-PL" sz="1800" b="1" dirty="0" smtClean="0">
                  <a:solidFill>
                    <a:srgbClr val="2D2B20"/>
                  </a:solidFill>
                  <a:latin typeface="Verdana"/>
                  <a:cs typeface="Verdana"/>
                </a:rPr>
                <a:t>/opakowania</a:t>
              </a:r>
              <a:r>
                <a:rPr sz="1800" b="1" dirty="0" smtClean="0">
                  <a:solidFill>
                    <a:srgbClr val="2D2B20"/>
                  </a:solidFill>
                  <a:latin typeface="Verdana"/>
                  <a:cs typeface="Verdana"/>
                </a:rPr>
                <a:t> </a:t>
              </a:r>
              <a:r>
                <a:rPr sz="1800" b="1" dirty="0" err="1" smtClean="0">
                  <a:solidFill>
                    <a:srgbClr val="2D2B20"/>
                  </a:solidFill>
                  <a:latin typeface="Verdana"/>
                  <a:cs typeface="Verdana"/>
                </a:rPr>
                <a:t>na</a:t>
              </a:r>
              <a:r>
                <a:rPr sz="1800" b="1" spc="5" dirty="0" smtClean="0">
                  <a:solidFill>
                    <a:srgbClr val="2D2B20"/>
                  </a:solidFill>
                  <a:latin typeface="Verdana"/>
                  <a:cs typeface="Verdana"/>
                </a:rPr>
                <a:t> </a:t>
              </a:r>
              <a:r>
                <a:rPr sz="1800" b="1" dirty="0" err="1">
                  <a:solidFill>
                    <a:srgbClr val="2D2B20"/>
                  </a:solidFill>
                  <a:latin typeface="Verdana"/>
                  <a:cs typeface="Verdana"/>
                </a:rPr>
                <a:t>p</a:t>
              </a:r>
              <a:r>
                <a:rPr sz="1800" b="1" spc="5" dirty="0" err="1">
                  <a:solidFill>
                    <a:srgbClr val="2D2B20"/>
                  </a:solidFill>
                  <a:latin typeface="Verdana"/>
                  <a:cs typeface="Verdana"/>
                </a:rPr>
                <a:t>r</a:t>
              </a:r>
              <a:r>
                <a:rPr sz="1800" b="1" spc="-5" dirty="0" err="1">
                  <a:solidFill>
                    <a:srgbClr val="2D2B20"/>
                  </a:solidFill>
                  <a:latin typeface="Verdana"/>
                  <a:cs typeface="Verdana"/>
                </a:rPr>
                <a:t>ó</a:t>
              </a:r>
              <a:r>
                <a:rPr sz="1800" b="1" dirty="0" err="1">
                  <a:solidFill>
                    <a:srgbClr val="2D2B20"/>
                  </a:solidFill>
                  <a:latin typeface="Verdana"/>
                  <a:cs typeface="Verdana"/>
                </a:rPr>
                <a:t>bki</a:t>
              </a:r>
              <a:r>
                <a:rPr sz="1800" b="1" spc="-10" dirty="0">
                  <a:solidFill>
                    <a:srgbClr val="2D2B20"/>
                  </a:solidFill>
                  <a:latin typeface="Verdana"/>
                  <a:cs typeface="Verdana"/>
                </a:rPr>
                <a:t> </a:t>
              </a:r>
              <a:endParaRPr lang="pl-PL" sz="1800" b="1" spc="-10" dirty="0">
                <a:solidFill>
                  <a:srgbClr val="2D2B20"/>
                </a:solidFill>
                <a:latin typeface="Verdana"/>
                <a:cs typeface="Verdana"/>
              </a:endParaRPr>
            </a:p>
          </p:txBody>
        </p:sp>
        <p:sp>
          <p:nvSpPr>
            <p:cNvPr id="14" name="object 6"/>
            <p:cNvSpPr txBox="1"/>
            <p:nvPr/>
          </p:nvSpPr>
          <p:spPr>
            <a:xfrm>
              <a:off x="492932" y="5661248"/>
              <a:ext cx="2481959" cy="276999"/>
            </a:xfrm>
            <a:prstGeom prst="rect">
              <a:avLst/>
            </a:prstGeom>
          </p:spPr>
          <p:txBody>
            <a:bodyPr vert="horz" wrap="square" lIns="0" tIns="0" rIns="0" bIns="0" rtlCol="0">
              <a:spAutoFit/>
            </a:bodyPr>
            <a:lstStyle/>
            <a:p>
              <a:pPr marL="12700">
                <a:lnSpc>
                  <a:spcPct val="100000"/>
                </a:lnSpc>
                <a:buClr>
                  <a:srgbClr val="2D2B20"/>
                </a:buClr>
                <a:tabLst>
                  <a:tab pos="334645" algn="l"/>
                </a:tabLst>
              </a:pPr>
              <a:r>
                <a:rPr lang="pl-PL" sz="1800" b="1" dirty="0" smtClean="0">
                  <a:solidFill>
                    <a:srgbClr val="2D2B20"/>
                  </a:solidFill>
                  <a:latin typeface="Verdana"/>
                  <a:cs typeface="Verdana"/>
                </a:rPr>
                <a:t>3. </a:t>
              </a:r>
              <a:r>
                <a:rPr sz="1800" b="1" dirty="0" err="1" smtClean="0">
                  <a:solidFill>
                    <a:srgbClr val="2D2B20"/>
                  </a:solidFill>
                  <a:latin typeface="Verdana"/>
                  <a:cs typeface="Verdana"/>
                </a:rPr>
                <a:t>P</a:t>
              </a:r>
              <a:r>
                <a:rPr sz="1800" b="1" spc="-5" dirty="0" err="1" smtClean="0">
                  <a:solidFill>
                    <a:srgbClr val="2D2B20"/>
                  </a:solidFill>
                  <a:latin typeface="Verdana"/>
                  <a:cs typeface="Verdana"/>
                </a:rPr>
                <a:t>lo</a:t>
              </a:r>
              <a:r>
                <a:rPr sz="1800" b="1" dirty="0" err="1" smtClean="0">
                  <a:solidFill>
                    <a:srgbClr val="2D2B20"/>
                  </a:solidFill>
                  <a:latin typeface="Verdana"/>
                  <a:cs typeface="Verdana"/>
                </a:rPr>
                <a:t>mby</a:t>
              </a:r>
              <a:endParaRPr lang="pl-PL" sz="1800" b="1" dirty="0">
                <a:solidFill>
                  <a:srgbClr val="2D2B20"/>
                </a:solidFill>
                <a:latin typeface="Verdana"/>
                <a:cs typeface="Verdana"/>
              </a:endParaRPr>
            </a:p>
          </p:txBody>
        </p:sp>
      </p:grpSp>
    </p:spTree>
    <p:extLst>
      <p:ext uri="{BB962C8B-B14F-4D97-AF65-F5344CB8AC3E}">
        <p14:creationId xmlns:p14="http://schemas.microsoft.com/office/powerpoint/2010/main" val="4438849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5"/>
          <p:cNvSpPr txBox="1">
            <a:spLocks noChangeArrowheads="1"/>
          </p:cNvSpPr>
          <p:nvPr/>
        </p:nvSpPr>
        <p:spPr bwMode="auto">
          <a:xfrm>
            <a:off x="1333500" y="4648200"/>
            <a:ext cx="68580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51" tIns="44176" rIns="88351" bIns="44176">
            <a:spAutoFit/>
          </a:bodyP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endParaRPr lang="pl-PL" altLang="pl-PL" sz="2000">
              <a:latin typeface="Arial" charset="0"/>
            </a:endParaRPr>
          </a:p>
        </p:txBody>
      </p:sp>
      <p:sp>
        <p:nvSpPr>
          <p:cNvPr id="20" name="AutoShape 9"/>
          <p:cNvSpPr>
            <a:spLocks noChangeArrowheads="1"/>
          </p:cNvSpPr>
          <p:nvPr/>
        </p:nvSpPr>
        <p:spPr bwMode="auto">
          <a:xfrm>
            <a:off x="1562100" y="3200400"/>
            <a:ext cx="3048000" cy="571500"/>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21" name="AutoShape 11"/>
          <p:cNvSpPr>
            <a:spLocks noChangeAspect="1" noChangeArrowheads="1"/>
          </p:cNvSpPr>
          <p:nvPr/>
        </p:nvSpPr>
        <p:spPr bwMode="auto">
          <a:xfrm>
            <a:off x="996886" y="2042277"/>
            <a:ext cx="147638" cy="284163"/>
          </a:xfrm>
          <a:prstGeom prst="downArrow">
            <a:avLst>
              <a:gd name="adj1" fmla="val 50000"/>
              <a:gd name="adj2" fmla="val 48118"/>
            </a:avLst>
          </a:prstGeom>
          <a:solidFill>
            <a:srgbClr val="008000"/>
          </a:solidFill>
          <a:ln w="28575">
            <a:solidFill>
              <a:srgbClr val="008000"/>
            </a:solidFill>
            <a:miter lim="800000"/>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23" name="AutoShape 13"/>
          <p:cNvSpPr>
            <a:spLocks noChangeAspect="1" noChangeArrowheads="1"/>
          </p:cNvSpPr>
          <p:nvPr/>
        </p:nvSpPr>
        <p:spPr bwMode="auto">
          <a:xfrm>
            <a:off x="2687629" y="2047278"/>
            <a:ext cx="147638" cy="284163"/>
          </a:xfrm>
          <a:prstGeom prst="downArrow">
            <a:avLst>
              <a:gd name="adj1" fmla="val 50000"/>
              <a:gd name="adj2" fmla="val 48118"/>
            </a:avLst>
          </a:prstGeom>
          <a:solidFill>
            <a:srgbClr val="008000"/>
          </a:solidFill>
          <a:ln w="28575">
            <a:solidFill>
              <a:srgbClr val="008000"/>
            </a:solidFill>
            <a:miter lim="800000"/>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24" name="AutoShape 14"/>
          <p:cNvSpPr>
            <a:spLocks noChangeAspect="1" noChangeArrowheads="1"/>
          </p:cNvSpPr>
          <p:nvPr/>
        </p:nvSpPr>
        <p:spPr bwMode="auto">
          <a:xfrm>
            <a:off x="4378372" y="2047278"/>
            <a:ext cx="147638" cy="284163"/>
          </a:xfrm>
          <a:prstGeom prst="downArrow">
            <a:avLst>
              <a:gd name="adj1" fmla="val 50000"/>
              <a:gd name="adj2" fmla="val 48118"/>
            </a:avLst>
          </a:prstGeom>
          <a:solidFill>
            <a:srgbClr val="008000"/>
          </a:solidFill>
          <a:ln w="28575">
            <a:solidFill>
              <a:srgbClr val="008000"/>
            </a:solidFill>
            <a:miter lim="800000"/>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25" name="AutoShape 15"/>
          <p:cNvSpPr>
            <a:spLocks noChangeAspect="1" noChangeArrowheads="1"/>
          </p:cNvSpPr>
          <p:nvPr/>
        </p:nvSpPr>
        <p:spPr bwMode="auto">
          <a:xfrm>
            <a:off x="5125057" y="2040290"/>
            <a:ext cx="147638" cy="284163"/>
          </a:xfrm>
          <a:prstGeom prst="downArrow">
            <a:avLst>
              <a:gd name="adj1" fmla="val 50000"/>
              <a:gd name="adj2" fmla="val 48118"/>
            </a:avLst>
          </a:prstGeom>
          <a:solidFill>
            <a:srgbClr val="008000"/>
          </a:solidFill>
          <a:ln w="28575">
            <a:solidFill>
              <a:srgbClr val="008000"/>
            </a:solidFill>
            <a:miter lim="800000"/>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26" name="AutoShape 16"/>
          <p:cNvSpPr>
            <a:spLocks noChangeAspect="1" noChangeArrowheads="1"/>
          </p:cNvSpPr>
          <p:nvPr/>
        </p:nvSpPr>
        <p:spPr bwMode="auto">
          <a:xfrm>
            <a:off x="3564701" y="2054025"/>
            <a:ext cx="147638" cy="284163"/>
          </a:xfrm>
          <a:prstGeom prst="downArrow">
            <a:avLst>
              <a:gd name="adj1" fmla="val 50000"/>
              <a:gd name="adj2" fmla="val 48118"/>
            </a:avLst>
          </a:prstGeom>
          <a:solidFill>
            <a:srgbClr val="008000"/>
          </a:solidFill>
          <a:ln w="28575">
            <a:solidFill>
              <a:srgbClr val="008000"/>
            </a:solidFill>
            <a:miter lim="800000"/>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27" name="AutoShape 17"/>
          <p:cNvSpPr>
            <a:spLocks noChangeAspect="1" noChangeArrowheads="1"/>
          </p:cNvSpPr>
          <p:nvPr/>
        </p:nvSpPr>
        <p:spPr bwMode="auto">
          <a:xfrm>
            <a:off x="1860455" y="2047279"/>
            <a:ext cx="147638" cy="284163"/>
          </a:xfrm>
          <a:prstGeom prst="downArrow">
            <a:avLst>
              <a:gd name="adj1" fmla="val 50000"/>
              <a:gd name="adj2" fmla="val 48118"/>
            </a:avLst>
          </a:prstGeom>
          <a:solidFill>
            <a:srgbClr val="008000"/>
          </a:solidFill>
          <a:ln w="28575">
            <a:solidFill>
              <a:srgbClr val="008000"/>
            </a:solidFill>
            <a:miter lim="800000"/>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grpSp>
        <p:nvGrpSpPr>
          <p:cNvPr id="2" name="Grupa 1">
            <a:extLst>
              <a:ext uri="{FF2B5EF4-FFF2-40B4-BE49-F238E27FC236}">
                <a16:creationId xmlns:a16="http://schemas.microsoft.com/office/drawing/2014/main" xmlns="" id="{031F5CAD-99CD-477B-B187-9C7243A55B65}"/>
              </a:ext>
            </a:extLst>
          </p:cNvPr>
          <p:cNvGrpSpPr/>
          <p:nvPr/>
        </p:nvGrpSpPr>
        <p:grpSpPr>
          <a:xfrm>
            <a:off x="440253" y="1497685"/>
            <a:ext cx="8272269" cy="4374110"/>
            <a:chOff x="273225" y="1482174"/>
            <a:chExt cx="8472927" cy="4165229"/>
          </a:xfrm>
        </p:grpSpPr>
        <p:sp>
          <p:nvSpPr>
            <p:cNvPr id="18" name="AutoShape 7" descr="Korek"/>
            <p:cNvSpPr>
              <a:spLocks noChangeArrowheads="1"/>
            </p:cNvSpPr>
            <p:nvPr/>
          </p:nvSpPr>
          <p:spPr bwMode="auto">
            <a:xfrm>
              <a:off x="381000" y="1482174"/>
              <a:ext cx="5599288" cy="454576"/>
            </a:xfrm>
            <a:prstGeom prst="flowChartProcess">
              <a:avLst/>
            </a:prstGeom>
            <a:noFill/>
            <a:ln w="28575">
              <a:solidFill>
                <a:srgbClr val="000080"/>
              </a:solidFill>
              <a:miter lim="800000"/>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22" name="AutoShape 12"/>
            <p:cNvSpPr>
              <a:spLocks noChangeAspect="1" noChangeArrowheads="1"/>
            </p:cNvSpPr>
            <p:nvPr/>
          </p:nvSpPr>
          <p:spPr bwMode="auto">
            <a:xfrm>
              <a:off x="3024967" y="4215801"/>
              <a:ext cx="172950" cy="360363"/>
            </a:xfrm>
            <a:prstGeom prst="downArrow">
              <a:avLst>
                <a:gd name="adj1" fmla="val 50000"/>
                <a:gd name="adj2" fmla="val 75666"/>
              </a:avLst>
            </a:prstGeom>
            <a:solidFill>
              <a:srgbClr val="008000"/>
            </a:solidFill>
            <a:ln w="28575">
              <a:solidFill>
                <a:srgbClr val="008000"/>
              </a:solidFill>
              <a:miter lim="800000"/>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28" name="Oval 18"/>
            <p:cNvSpPr>
              <a:spLocks noChangeArrowheads="1"/>
            </p:cNvSpPr>
            <p:nvPr/>
          </p:nvSpPr>
          <p:spPr bwMode="auto">
            <a:xfrm>
              <a:off x="723900" y="2362200"/>
              <a:ext cx="419100" cy="438150"/>
            </a:xfrm>
            <a:prstGeom prst="ellipse">
              <a:avLst/>
            </a:prstGeom>
            <a:solidFill>
              <a:srgbClr val="CC9900">
                <a:alpha val="50195"/>
              </a:srgbClr>
            </a:solidFill>
            <a:ln w="28575">
              <a:solidFill>
                <a:srgbClr val="800000"/>
              </a:solidFill>
              <a:round/>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29" name="Oval 19"/>
            <p:cNvSpPr>
              <a:spLocks noChangeArrowheads="1"/>
            </p:cNvSpPr>
            <p:nvPr/>
          </p:nvSpPr>
          <p:spPr bwMode="auto">
            <a:xfrm>
              <a:off x="2457450" y="2343150"/>
              <a:ext cx="419100" cy="438150"/>
            </a:xfrm>
            <a:prstGeom prst="ellipse">
              <a:avLst/>
            </a:prstGeom>
            <a:solidFill>
              <a:srgbClr val="CC9900">
                <a:alpha val="50195"/>
              </a:srgbClr>
            </a:solidFill>
            <a:ln w="28575">
              <a:solidFill>
                <a:srgbClr val="800000"/>
              </a:solidFill>
              <a:round/>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30" name="Oval 20"/>
            <p:cNvSpPr>
              <a:spLocks noChangeArrowheads="1"/>
            </p:cNvSpPr>
            <p:nvPr/>
          </p:nvSpPr>
          <p:spPr bwMode="auto">
            <a:xfrm>
              <a:off x="3352800" y="2343150"/>
              <a:ext cx="419100" cy="438150"/>
            </a:xfrm>
            <a:prstGeom prst="ellipse">
              <a:avLst/>
            </a:prstGeom>
            <a:solidFill>
              <a:srgbClr val="CC9900">
                <a:alpha val="50195"/>
              </a:srgbClr>
            </a:solidFill>
            <a:ln w="28575">
              <a:solidFill>
                <a:srgbClr val="800000"/>
              </a:solidFill>
              <a:round/>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31" name="Oval 21"/>
            <p:cNvSpPr>
              <a:spLocks noChangeArrowheads="1"/>
            </p:cNvSpPr>
            <p:nvPr/>
          </p:nvSpPr>
          <p:spPr bwMode="auto">
            <a:xfrm>
              <a:off x="4152900" y="2362200"/>
              <a:ext cx="419100" cy="438150"/>
            </a:xfrm>
            <a:prstGeom prst="ellipse">
              <a:avLst/>
            </a:prstGeom>
            <a:solidFill>
              <a:srgbClr val="CC9900">
                <a:alpha val="50195"/>
              </a:srgbClr>
            </a:solidFill>
            <a:ln w="28575">
              <a:solidFill>
                <a:srgbClr val="800000"/>
              </a:solidFill>
              <a:round/>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32" name="Oval 22"/>
            <p:cNvSpPr>
              <a:spLocks noChangeArrowheads="1"/>
            </p:cNvSpPr>
            <p:nvPr/>
          </p:nvSpPr>
          <p:spPr bwMode="auto">
            <a:xfrm>
              <a:off x="4895850" y="2343150"/>
              <a:ext cx="419100" cy="438150"/>
            </a:xfrm>
            <a:prstGeom prst="ellipse">
              <a:avLst/>
            </a:prstGeom>
            <a:solidFill>
              <a:srgbClr val="CC9900">
                <a:alpha val="50195"/>
              </a:srgbClr>
            </a:solidFill>
            <a:ln w="28575">
              <a:solidFill>
                <a:srgbClr val="800000"/>
              </a:solidFill>
              <a:round/>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33" name="Oval 23"/>
            <p:cNvSpPr>
              <a:spLocks noChangeArrowheads="1"/>
            </p:cNvSpPr>
            <p:nvPr/>
          </p:nvSpPr>
          <p:spPr bwMode="auto">
            <a:xfrm>
              <a:off x="1581150" y="2362200"/>
              <a:ext cx="419100" cy="438150"/>
            </a:xfrm>
            <a:prstGeom prst="ellipse">
              <a:avLst/>
            </a:prstGeom>
            <a:solidFill>
              <a:srgbClr val="CC9900">
                <a:alpha val="50195"/>
              </a:srgbClr>
            </a:solidFill>
            <a:ln w="28575">
              <a:solidFill>
                <a:srgbClr val="800000"/>
              </a:solidFill>
              <a:round/>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grpSp>
          <p:nvGrpSpPr>
            <p:cNvPr id="34" name="Group 24"/>
            <p:cNvGrpSpPr>
              <a:grpSpLocks/>
            </p:cNvGrpSpPr>
            <p:nvPr/>
          </p:nvGrpSpPr>
          <p:grpSpPr bwMode="auto">
            <a:xfrm>
              <a:off x="5029200" y="2247900"/>
              <a:ext cx="3716952" cy="590550"/>
              <a:chOff x="1824" y="1452"/>
              <a:chExt cx="2153" cy="372"/>
            </a:xfrm>
          </p:grpSpPr>
          <p:sp>
            <p:nvSpPr>
              <p:cNvPr id="35" name="AutoShape 25"/>
              <p:cNvSpPr>
                <a:spLocks noChangeArrowheads="1"/>
              </p:cNvSpPr>
              <p:nvPr/>
            </p:nvSpPr>
            <p:spPr bwMode="auto">
              <a:xfrm>
                <a:off x="1824" y="1452"/>
                <a:ext cx="1920" cy="372"/>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36" name="Text Box 26"/>
              <p:cNvSpPr txBox="1">
                <a:spLocks noChangeArrowheads="1"/>
              </p:cNvSpPr>
              <p:nvPr/>
            </p:nvSpPr>
            <p:spPr bwMode="auto">
              <a:xfrm>
                <a:off x="2146" y="1533"/>
                <a:ext cx="183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351" tIns="44176" rIns="88351" bIns="44176">
                <a:spAutoFit/>
              </a:bodyP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pl-PL" altLang="pl-PL" sz="2000" dirty="0">
                    <a:latin typeface="+mn-lt"/>
                  </a:rPr>
                  <a:t>n próbek pierwotnych</a:t>
                </a:r>
              </a:p>
            </p:txBody>
          </p:sp>
        </p:grpSp>
        <p:sp>
          <p:nvSpPr>
            <p:cNvPr id="37" name="Line 27"/>
            <p:cNvSpPr>
              <a:spLocks noChangeShapeType="1"/>
            </p:cNvSpPr>
            <p:nvPr/>
          </p:nvSpPr>
          <p:spPr bwMode="auto">
            <a:xfrm>
              <a:off x="1104900" y="2857500"/>
              <a:ext cx="838200" cy="425450"/>
            </a:xfrm>
            <a:prstGeom prst="line">
              <a:avLst/>
            </a:prstGeom>
            <a:noFill/>
            <a:ln w="28575">
              <a:solidFill>
                <a:srgbClr val="000080"/>
              </a:solidFill>
              <a:round/>
              <a:headEnd/>
              <a:tailEnd type="triangle" w="med" len="med"/>
            </a:ln>
            <a:extLst>
              <a:ext uri="{909E8E84-426E-40DD-AFC4-6F175D3DCCD1}">
                <a14:hiddenFill xmlns:a14="http://schemas.microsoft.com/office/drawing/2010/main">
                  <a:noFill/>
                </a14:hiddenFill>
              </a:ext>
            </a:extLst>
          </p:spPr>
          <p:txBody>
            <a:bodyPr lIns="88351" tIns="44176" rIns="88351" bIns="44176" anchor="ctr"/>
            <a:lstStyle/>
            <a:p>
              <a:endParaRPr lang="pl-PL"/>
            </a:p>
          </p:txBody>
        </p:sp>
        <p:sp>
          <p:nvSpPr>
            <p:cNvPr id="38" name="Line 28"/>
            <p:cNvSpPr>
              <a:spLocks noChangeShapeType="1"/>
            </p:cNvSpPr>
            <p:nvPr/>
          </p:nvSpPr>
          <p:spPr bwMode="auto">
            <a:xfrm>
              <a:off x="1828800" y="2876550"/>
              <a:ext cx="428625" cy="385763"/>
            </a:xfrm>
            <a:prstGeom prst="line">
              <a:avLst/>
            </a:prstGeom>
            <a:noFill/>
            <a:ln w="28575">
              <a:solidFill>
                <a:srgbClr val="000080"/>
              </a:solidFill>
              <a:round/>
              <a:headEnd/>
              <a:tailEnd type="triangle" w="med" len="med"/>
            </a:ln>
            <a:extLst>
              <a:ext uri="{909E8E84-426E-40DD-AFC4-6F175D3DCCD1}">
                <a14:hiddenFill xmlns:a14="http://schemas.microsoft.com/office/drawing/2010/main">
                  <a:noFill/>
                </a14:hiddenFill>
              </a:ext>
            </a:extLst>
          </p:spPr>
          <p:txBody>
            <a:bodyPr lIns="88351" tIns="44176" rIns="88351" bIns="44176" anchor="ctr"/>
            <a:lstStyle/>
            <a:p>
              <a:endParaRPr lang="pl-PL"/>
            </a:p>
          </p:txBody>
        </p:sp>
        <p:sp>
          <p:nvSpPr>
            <p:cNvPr id="39" name="Line 29"/>
            <p:cNvSpPr>
              <a:spLocks noChangeShapeType="1"/>
            </p:cNvSpPr>
            <p:nvPr/>
          </p:nvSpPr>
          <p:spPr bwMode="auto">
            <a:xfrm>
              <a:off x="2686050" y="2876550"/>
              <a:ext cx="0" cy="412750"/>
            </a:xfrm>
            <a:prstGeom prst="line">
              <a:avLst/>
            </a:prstGeom>
            <a:noFill/>
            <a:ln w="28575">
              <a:solidFill>
                <a:srgbClr val="000080"/>
              </a:solidFill>
              <a:round/>
              <a:headEnd/>
              <a:tailEnd type="triangle" w="med" len="med"/>
            </a:ln>
            <a:extLst>
              <a:ext uri="{909E8E84-426E-40DD-AFC4-6F175D3DCCD1}">
                <a14:hiddenFill xmlns:a14="http://schemas.microsoft.com/office/drawing/2010/main">
                  <a:noFill/>
                </a14:hiddenFill>
              </a:ext>
            </a:extLst>
          </p:spPr>
          <p:txBody>
            <a:bodyPr lIns="88351" tIns="44176" rIns="88351" bIns="44176" anchor="ctr"/>
            <a:lstStyle/>
            <a:p>
              <a:endParaRPr lang="pl-PL"/>
            </a:p>
          </p:txBody>
        </p:sp>
        <p:sp>
          <p:nvSpPr>
            <p:cNvPr id="40" name="Line 30"/>
            <p:cNvSpPr>
              <a:spLocks noChangeShapeType="1"/>
            </p:cNvSpPr>
            <p:nvPr/>
          </p:nvSpPr>
          <p:spPr bwMode="auto">
            <a:xfrm>
              <a:off x="3562350" y="2867025"/>
              <a:ext cx="0" cy="404813"/>
            </a:xfrm>
            <a:prstGeom prst="line">
              <a:avLst/>
            </a:prstGeom>
            <a:noFill/>
            <a:ln w="28575">
              <a:solidFill>
                <a:srgbClr val="000080"/>
              </a:solidFill>
              <a:round/>
              <a:headEnd/>
              <a:tailEnd type="triangle" w="med" len="med"/>
            </a:ln>
            <a:extLst>
              <a:ext uri="{909E8E84-426E-40DD-AFC4-6F175D3DCCD1}">
                <a14:hiddenFill xmlns:a14="http://schemas.microsoft.com/office/drawing/2010/main">
                  <a:noFill/>
                </a14:hiddenFill>
              </a:ext>
            </a:extLst>
          </p:spPr>
          <p:txBody>
            <a:bodyPr lIns="88351" tIns="44176" rIns="88351" bIns="44176" anchor="ctr"/>
            <a:lstStyle/>
            <a:p>
              <a:endParaRPr lang="pl-PL"/>
            </a:p>
          </p:txBody>
        </p:sp>
        <p:sp>
          <p:nvSpPr>
            <p:cNvPr id="41" name="Line 31"/>
            <p:cNvSpPr>
              <a:spLocks noChangeShapeType="1"/>
            </p:cNvSpPr>
            <p:nvPr/>
          </p:nvSpPr>
          <p:spPr bwMode="auto">
            <a:xfrm flipH="1">
              <a:off x="3857625" y="2886075"/>
              <a:ext cx="457200" cy="377825"/>
            </a:xfrm>
            <a:prstGeom prst="line">
              <a:avLst/>
            </a:prstGeom>
            <a:noFill/>
            <a:ln w="28575">
              <a:solidFill>
                <a:srgbClr val="000080"/>
              </a:solidFill>
              <a:round/>
              <a:headEnd/>
              <a:tailEnd type="triangle" w="med" len="med"/>
            </a:ln>
            <a:extLst>
              <a:ext uri="{909E8E84-426E-40DD-AFC4-6F175D3DCCD1}">
                <a14:hiddenFill xmlns:a14="http://schemas.microsoft.com/office/drawing/2010/main">
                  <a:noFill/>
                </a14:hiddenFill>
              </a:ext>
            </a:extLst>
          </p:spPr>
          <p:txBody>
            <a:bodyPr lIns="88351" tIns="44176" rIns="88351" bIns="44176" anchor="ctr"/>
            <a:lstStyle/>
            <a:p>
              <a:endParaRPr lang="pl-PL"/>
            </a:p>
          </p:txBody>
        </p:sp>
        <p:sp>
          <p:nvSpPr>
            <p:cNvPr id="42" name="Line 32"/>
            <p:cNvSpPr>
              <a:spLocks noChangeShapeType="1"/>
            </p:cNvSpPr>
            <p:nvPr/>
          </p:nvSpPr>
          <p:spPr bwMode="auto">
            <a:xfrm flipH="1">
              <a:off x="4362450" y="2857500"/>
              <a:ext cx="657225" cy="404813"/>
            </a:xfrm>
            <a:prstGeom prst="line">
              <a:avLst/>
            </a:prstGeom>
            <a:noFill/>
            <a:ln w="28575">
              <a:solidFill>
                <a:srgbClr val="000080"/>
              </a:solidFill>
              <a:round/>
              <a:headEnd/>
              <a:tailEnd type="triangle" w="med" len="med"/>
            </a:ln>
            <a:extLst>
              <a:ext uri="{909E8E84-426E-40DD-AFC4-6F175D3DCCD1}">
                <a14:hiddenFill xmlns:a14="http://schemas.microsoft.com/office/drawing/2010/main">
                  <a:noFill/>
                </a14:hiddenFill>
              </a:ext>
            </a:extLst>
          </p:spPr>
          <p:txBody>
            <a:bodyPr lIns="88351" tIns="44176" rIns="88351" bIns="44176" anchor="ctr"/>
            <a:lstStyle/>
            <a:p>
              <a:endParaRPr lang="pl-PL"/>
            </a:p>
          </p:txBody>
        </p:sp>
        <p:grpSp>
          <p:nvGrpSpPr>
            <p:cNvPr id="43" name="Group 59"/>
            <p:cNvGrpSpPr>
              <a:grpSpLocks/>
            </p:cNvGrpSpPr>
            <p:nvPr/>
          </p:nvGrpSpPr>
          <p:grpSpPr bwMode="auto">
            <a:xfrm>
              <a:off x="1581150" y="3375025"/>
              <a:ext cx="3028950" cy="628650"/>
              <a:chOff x="996" y="2126"/>
              <a:chExt cx="1908" cy="396"/>
            </a:xfrm>
          </p:grpSpPr>
          <p:sp>
            <p:nvSpPr>
              <p:cNvPr id="44" name="Text Box 10"/>
              <p:cNvSpPr txBox="1">
                <a:spLocks noChangeArrowheads="1"/>
              </p:cNvSpPr>
              <p:nvPr/>
            </p:nvSpPr>
            <p:spPr bwMode="auto">
              <a:xfrm>
                <a:off x="1091" y="2201"/>
                <a:ext cx="1704"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51" tIns="44176" rIns="88351" bIns="44176">
                <a:spAutoFit/>
              </a:bodyP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pl-PL" altLang="pl-PL" sz="2000" dirty="0">
                    <a:latin typeface="+mn-lt"/>
                  </a:rPr>
                  <a:t>Próbka ogólna</a:t>
                </a:r>
              </a:p>
            </p:txBody>
          </p:sp>
          <p:sp>
            <p:nvSpPr>
              <p:cNvPr id="45" name="Oval 33"/>
              <p:cNvSpPr>
                <a:spLocks noChangeArrowheads="1"/>
              </p:cNvSpPr>
              <p:nvPr/>
            </p:nvSpPr>
            <p:spPr bwMode="auto">
              <a:xfrm>
                <a:off x="996" y="2126"/>
                <a:ext cx="1908" cy="396"/>
              </a:xfrm>
              <a:prstGeom prst="ellipse">
                <a:avLst/>
              </a:prstGeom>
              <a:noFill/>
              <a:ln w="28575">
                <a:solidFill>
                  <a:srgbClr val="000080"/>
                </a:solidFill>
                <a:round/>
                <a:headEnd/>
                <a:tailEnd/>
              </a:ln>
              <a:extLst>
                <a:ext uri="{909E8E84-426E-40DD-AFC4-6F175D3DCCD1}">
                  <a14:hiddenFill xmlns:a14="http://schemas.microsoft.com/office/drawing/2010/main">
                    <a:solidFill>
                      <a:srgbClr val="FFFFFF"/>
                    </a:solidFill>
                  </a14:hiddenFill>
                </a:ext>
              </a:extLst>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latin typeface="+mn-lt"/>
                </a:endParaRPr>
              </a:p>
            </p:txBody>
          </p:sp>
        </p:grpSp>
        <p:grpSp>
          <p:nvGrpSpPr>
            <p:cNvPr id="53" name="Group 51"/>
            <p:cNvGrpSpPr>
              <a:grpSpLocks/>
            </p:cNvGrpSpPr>
            <p:nvPr/>
          </p:nvGrpSpPr>
          <p:grpSpPr bwMode="auto">
            <a:xfrm>
              <a:off x="1969193" y="4833915"/>
              <a:ext cx="2266950" cy="750888"/>
              <a:chOff x="1145" y="3022"/>
              <a:chExt cx="1428" cy="473"/>
            </a:xfrm>
          </p:grpSpPr>
          <p:sp>
            <p:nvSpPr>
              <p:cNvPr id="54" name="Text Box 52"/>
              <p:cNvSpPr txBox="1">
                <a:spLocks noChangeArrowheads="1"/>
              </p:cNvSpPr>
              <p:nvPr/>
            </p:nvSpPr>
            <p:spPr bwMode="auto">
              <a:xfrm>
                <a:off x="1201" y="3109"/>
                <a:ext cx="1372"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51" tIns="44176" rIns="88351" bIns="44176">
                <a:spAutoFit/>
              </a:bodyP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lnSpc>
                    <a:spcPct val="80000"/>
                  </a:lnSpc>
                  <a:spcBef>
                    <a:spcPct val="0"/>
                  </a:spcBef>
                  <a:buFontTx/>
                  <a:buNone/>
                </a:pPr>
                <a:r>
                  <a:rPr lang="pl-PL" altLang="pl-PL" dirty="0">
                    <a:latin typeface="+mn-lt"/>
                  </a:rPr>
                  <a:t>Próbka laboratoryjna</a:t>
                </a:r>
              </a:p>
            </p:txBody>
          </p:sp>
          <p:sp>
            <p:nvSpPr>
              <p:cNvPr id="55" name="Oval 53"/>
              <p:cNvSpPr>
                <a:spLocks noChangeArrowheads="1"/>
              </p:cNvSpPr>
              <p:nvPr/>
            </p:nvSpPr>
            <p:spPr bwMode="auto">
              <a:xfrm>
                <a:off x="1145" y="3022"/>
                <a:ext cx="1428" cy="473"/>
              </a:xfrm>
              <a:prstGeom prst="ellipse">
                <a:avLst/>
              </a:prstGeom>
              <a:noFill/>
              <a:ln w="28575">
                <a:solidFill>
                  <a:srgbClr val="000080"/>
                </a:solidFill>
                <a:round/>
                <a:headEnd/>
                <a:tailEnd/>
              </a:ln>
              <a:extLst>
                <a:ext uri="{909E8E84-426E-40DD-AFC4-6F175D3DCCD1}">
                  <a14:hiddenFill xmlns:a14="http://schemas.microsoft.com/office/drawing/2010/main">
                    <a:solidFill>
                      <a:srgbClr val="FFFFFF"/>
                    </a:solidFill>
                  </a14:hiddenFill>
                </a:ext>
              </a:extLst>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grpSp>
        <p:sp>
          <p:nvSpPr>
            <p:cNvPr id="56" name="Rectangle 54"/>
            <p:cNvSpPr>
              <a:spLocks noChangeArrowheads="1"/>
            </p:cNvSpPr>
            <p:nvPr/>
          </p:nvSpPr>
          <p:spPr bwMode="auto">
            <a:xfrm>
              <a:off x="273225" y="4752053"/>
              <a:ext cx="8327674" cy="895350"/>
            </a:xfrm>
            <a:prstGeom prst="rect">
              <a:avLst/>
            </a:prstGeom>
            <a:noFill/>
            <a:ln w="28575">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57" name="Text Box 55"/>
            <p:cNvSpPr txBox="1">
              <a:spLocks noChangeArrowheads="1"/>
            </p:cNvSpPr>
            <p:nvPr/>
          </p:nvSpPr>
          <p:spPr bwMode="auto">
            <a:xfrm>
              <a:off x="5147277" y="5020338"/>
              <a:ext cx="2707682" cy="37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351" tIns="44176" rIns="88351" bIns="44176">
              <a:spAutoFit/>
            </a:bodyP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pl-PL" altLang="pl-PL" sz="2000" dirty="0">
                  <a:latin typeface="+mn-lt"/>
                </a:rPr>
                <a:t>LABORATORIUM</a:t>
              </a:r>
            </a:p>
          </p:txBody>
        </p:sp>
        <p:sp>
          <p:nvSpPr>
            <p:cNvPr id="60" name="Text Box 57"/>
            <p:cNvSpPr txBox="1">
              <a:spLocks noChangeArrowheads="1"/>
            </p:cNvSpPr>
            <p:nvPr/>
          </p:nvSpPr>
          <p:spPr bwMode="auto">
            <a:xfrm>
              <a:off x="2063750" y="1582737"/>
              <a:ext cx="21780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51" tIns="44176" rIns="88351" bIns="44176">
              <a:spAutoFit/>
            </a:bodyP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lnSpc>
                  <a:spcPct val="80000"/>
                </a:lnSpc>
                <a:spcBef>
                  <a:spcPct val="0"/>
                </a:spcBef>
                <a:buFontTx/>
                <a:buNone/>
              </a:pPr>
              <a:r>
                <a:rPr lang="pl-PL" altLang="pl-PL" sz="2000" dirty="0">
                  <a:latin typeface="+mn-lt"/>
                </a:rPr>
                <a:t>Partia węgla</a:t>
              </a:r>
            </a:p>
          </p:txBody>
        </p:sp>
      </p:grpSp>
      <p:sp>
        <p:nvSpPr>
          <p:cNvPr id="3" name="Tytuł 2"/>
          <p:cNvSpPr>
            <a:spLocks noGrp="1"/>
          </p:cNvSpPr>
          <p:nvPr>
            <p:ph type="title"/>
          </p:nvPr>
        </p:nvSpPr>
        <p:spPr>
          <a:xfrm>
            <a:off x="411210" y="98686"/>
            <a:ext cx="8229600" cy="720080"/>
          </a:xfrm>
        </p:spPr>
        <p:txBody>
          <a:bodyPr/>
          <a:lstStyle/>
          <a:p>
            <a:r>
              <a:rPr lang="pl-PL" altLang="pl-PL" dirty="0"/>
              <a:t>Od partii po próbkę laboratoryjną – schemat</a:t>
            </a:r>
            <a:endParaRPr lang="pl-PL" dirty="0"/>
          </a:p>
        </p:txBody>
      </p:sp>
    </p:spTree>
    <p:extLst>
      <p:ext uri="{BB962C8B-B14F-4D97-AF65-F5344CB8AC3E}">
        <p14:creationId xmlns:p14="http://schemas.microsoft.com/office/powerpoint/2010/main" val="29298348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Postępowanie – lokalizacja miejsca kontroli</a:t>
            </a:r>
            <a:endParaRPr lang="pl-PL"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2348880"/>
            <a:ext cx="5425899" cy="3725278"/>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268" y="1328927"/>
            <a:ext cx="3378050" cy="2160240"/>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3598" y="1035214"/>
            <a:ext cx="3030165" cy="1409896"/>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Grupa 19"/>
          <p:cNvGrpSpPr/>
          <p:nvPr/>
        </p:nvGrpSpPr>
        <p:grpSpPr>
          <a:xfrm>
            <a:off x="3995936" y="1328927"/>
            <a:ext cx="1355630" cy="576064"/>
            <a:chOff x="2351883" y="1344081"/>
            <a:chExt cx="2232664" cy="1792108"/>
          </a:xfrm>
        </p:grpSpPr>
        <p:sp>
          <p:nvSpPr>
            <p:cNvPr id="21" name="Prostokąt zaokrąglony 20"/>
            <p:cNvSpPr/>
            <p:nvPr/>
          </p:nvSpPr>
          <p:spPr>
            <a:xfrm>
              <a:off x="2351883" y="1344081"/>
              <a:ext cx="2232664" cy="1792108"/>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pl-PL"/>
            </a:p>
          </p:txBody>
        </p:sp>
        <p:sp>
          <p:nvSpPr>
            <p:cNvPr id="22" name="Prostokąt 21"/>
            <p:cNvSpPr/>
            <p:nvPr/>
          </p:nvSpPr>
          <p:spPr>
            <a:xfrm>
              <a:off x="2439368" y="1431564"/>
              <a:ext cx="1978584" cy="16171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pl-PL" sz="1700" b="1" kern="1200" dirty="0"/>
                <a:t>Drony</a:t>
              </a:r>
            </a:p>
          </p:txBody>
        </p:sp>
      </p:grpSp>
      <p:pic>
        <p:nvPicPr>
          <p:cNvPr id="5" name="Obraz 4"/>
          <p:cNvPicPr>
            <a:picLocks noChangeAspect="1"/>
          </p:cNvPicPr>
          <p:nvPr/>
        </p:nvPicPr>
        <p:blipFill>
          <a:blip r:embed="rId5"/>
          <a:stretch>
            <a:fillRect/>
          </a:stretch>
        </p:blipFill>
        <p:spPr>
          <a:xfrm>
            <a:off x="294387" y="3478296"/>
            <a:ext cx="3227575" cy="2420682"/>
          </a:xfrm>
          <a:prstGeom prst="rect">
            <a:avLst/>
          </a:prstGeom>
          <a:effectLst>
            <a:softEdge rad="317500"/>
          </a:effectLst>
        </p:spPr>
      </p:pic>
    </p:spTree>
    <p:extLst>
      <p:ext uri="{BB962C8B-B14F-4D97-AF65-F5344CB8AC3E}">
        <p14:creationId xmlns:p14="http://schemas.microsoft.com/office/powerpoint/2010/main" val="5129444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7"/>
          <p:cNvSpPr>
            <a:spLocks noChangeAspect="1" noChangeArrowheads="1"/>
          </p:cNvSpPr>
          <p:nvPr/>
        </p:nvSpPr>
        <p:spPr bwMode="auto">
          <a:xfrm>
            <a:off x="91282" y="1317624"/>
            <a:ext cx="8961437"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pl-PL"/>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l-PL" altLang="pl-PL"/>
          </a:p>
        </p:txBody>
      </p:sp>
      <p:sp>
        <p:nvSpPr>
          <p:cNvPr id="13" name="Prostokąt 6"/>
          <p:cNvSpPr>
            <a:spLocks noChangeArrowheads="1"/>
          </p:cNvSpPr>
          <p:nvPr/>
        </p:nvSpPr>
        <p:spPr bwMode="auto">
          <a:xfrm>
            <a:off x="612775" y="2472571"/>
            <a:ext cx="7910611"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pl-PL" altLang="pl-PL" sz="1600" b="1" dirty="0">
                <a:solidFill>
                  <a:srgbClr val="002776"/>
                </a:solidFill>
                <a:latin typeface="+mn-lt"/>
              </a:rPr>
              <a:t>Przy pobieraniu próbek pierwotnych z partii o masie większej niż 1000 t minimalną liczbę próbek pierwotnych należy obliczyć według wzoru:</a:t>
            </a:r>
          </a:p>
          <a:p>
            <a:r>
              <a:rPr lang="pl-PL" altLang="pl-PL" dirty="0">
                <a:solidFill>
                  <a:srgbClr val="002776"/>
                </a:solidFill>
                <a:latin typeface="+mn-lt"/>
              </a:rPr>
              <a:t>	</a:t>
            </a:r>
          </a:p>
          <a:p>
            <a:endParaRPr lang="pl-PL" altLang="pl-PL" dirty="0">
              <a:solidFill>
                <a:srgbClr val="002776"/>
              </a:solidFill>
              <a:latin typeface="+mn-lt"/>
            </a:endParaRPr>
          </a:p>
          <a:p>
            <a:endParaRPr lang="pl-PL" altLang="pl-PL" dirty="0">
              <a:solidFill>
                <a:srgbClr val="002776"/>
              </a:solidFill>
              <a:latin typeface="+mn-lt"/>
            </a:endParaRPr>
          </a:p>
          <a:p>
            <a:endParaRPr lang="pl-PL" altLang="pl-PL" dirty="0">
              <a:solidFill>
                <a:srgbClr val="002776"/>
              </a:solidFill>
              <a:latin typeface="+mn-lt"/>
            </a:endParaRPr>
          </a:p>
          <a:p>
            <a:endParaRPr lang="pl-PL" altLang="pl-PL" i="1" dirty="0">
              <a:solidFill>
                <a:srgbClr val="002776"/>
              </a:solidFill>
              <a:latin typeface="+mn-lt"/>
            </a:endParaRPr>
          </a:p>
          <a:p>
            <a:r>
              <a:rPr lang="pl-PL" altLang="pl-PL" sz="1600" b="1" i="1" dirty="0">
                <a:solidFill>
                  <a:srgbClr val="002776"/>
                </a:solidFill>
                <a:latin typeface="+mn-lt"/>
              </a:rPr>
              <a:t>M</a:t>
            </a:r>
            <a:r>
              <a:rPr lang="pl-PL" altLang="pl-PL" sz="1600" b="1" dirty="0">
                <a:solidFill>
                  <a:srgbClr val="002776"/>
                </a:solidFill>
                <a:latin typeface="+mn-lt"/>
              </a:rPr>
              <a:t> - masa badanej partii węgla, t</a:t>
            </a:r>
          </a:p>
          <a:p>
            <a:r>
              <a:rPr lang="pl-PL" altLang="pl-PL" sz="1600" b="1" dirty="0">
                <a:solidFill>
                  <a:srgbClr val="002776"/>
                </a:solidFill>
                <a:latin typeface="+mn-lt"/>
              </a:rPr>
              <a:t> </a:t>
            </a:r>
          </a:p>
          <a:p>
            <a:r>
              <a:rPr lang="pl-PL" altLang="pl-PL" sz="1600" b="1" dirty="0">
                <a:solidFill>
                  <a:srgbClr val="002776"/>
                </a:solidFill>
                <a:latin typeface="+mn-lt"/>
              </a:rPr>
              <a:t>Wynik obliczenia należy zaokrąglić w górę do najbliższej liczby całkowitej</a:t>
            </a:r>
          </a:p>
          <a:p>
            <a:endParaRPr lang="pl-PL" altLang="pl-PL" b="1" dirty="0">
              <a:solidFill>
                <a:srgbClr val="FF0000"/>
              </a:solidFill>
              <a:latin typeface="+mn-lt"/>
            </a:endParaRPr>
          </a:p>
        </p:txBody>
      </p:sp>
      <p:sp>
        <p:nvSpPr>
          <p:cNvPr id="2" name="Prostokąt 1"/>
          <p:cNvSpPr/>
          <p:nvPr/>
        </p:nvSpPr>
        <p:spPr>
          <a:xfrm>
            <a:off x="612775" y="1165057"/>
            <a:ext cx="7902773" cy="88724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pl-PL" b="1" dirty="0">
                <a:solidFill>
                  <a:schemeClr val="bg1">
                    <a:lumMod val="95000"/>
                  </a:schemeClr>
                </a:solidFill>
              </a:rPr>
              <a:t>Minimalna liczba próbek pierwotnych z partii węgla kamiennego o masie do 1000 Mg wynosi 32</a:t>
            </a:r>
          </a:p>
        </p:txBody>
      </p:sp>
      <mc:AlternateContent xmlns:mc="http://schemas.openxmlformats.org/markup-compatibility/2006" xmlns:a14="http://schemas.microsoft.com/office/drawing/2010/main">
        <mc:Choice Requires="a14">
          <p:sp>
            <p:nvSpPr>
              <p:cNvPr id="9" name="Prostokąt 8">
                <a:extLst>
                  <a:ext uri="{FF2B5EF4-FFF2-40B4-BE49-F238E27FC236}">
                    <a16:creationId xmlns:a16="http://schemas.microsoft.com/office/drawing/2014/main" xmlns="" id="{A374D343-72E9-40C5-B78D-E19904BB7CA4}"/>
                  </a:ext>
                </a:extLst>
              </p:cNvPr>
              <p:cNvSpPr/>
              <p:nvPr/>
            </p:nvSpPr>
            <p:spPr>
              <a:xfrm>
                <a:off x="3419872" y="3257002"/>
                <a:ext cx="1633139"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l-PL" i="1">
                          <a:latin typeface="Cambria Math"/>
                        </a:rPr>
                        <m:t>𝑛</m:t>
                      </m:r>
                      <m:r>
                        <a:rPr lang="pl-PL" i="1">
                          <a:latin typeface="Cambria Math"/>
                        </a:rPr>
                        <m:t>=32</m:t>
                      </m:r>
                      <m:rad>
                        <m:radPr>
                          <m:degHide m:val="on"/>
                          <m:ctrlPr>
                            <a:rPr lang="pl-PL" i="1">
                              <a:latin typeface="Cambria Math"/>
                            </a:rPr>
                          </m:ctrlPr>
                        </m:radPr>
                        <m:deg/>
                        <m:e>
                          <m:f>
                            <m:fPr>
                              <m:ctrlPr>
                                <a:rPr lang="pl-PL" i="1">
                                  <a:latin typeface="Cambria Math"/>
                                </a:rPr>
                              </m:ctrlPr>
                            </m:fPr>
                            <m:num>
                              <m:r>
                                <a:rPr lang="pl-PL" i="1">
                                  <a:latin typeface="Cambria Math"/>
                                </a:rPr>
                                <m:t>𝑀</m:t>
                              </m:r>
                            </m:num>
                            <m:den>
                              <m:r>
                                <a:rPr lang="pl-PL" i="1">
                                  <a:latin typeface="Cambria Math"/>
                                </a:rPr>
                                <m:t>1000</m:t>
                              </m:r>
                            </m:den>
                          </m:f>
                        </m:e>
                      </m:rad>
                    </m:oMath>
                  </m:oMathPara>
                </a14:m>
                <a:endParaRPr lang="pl-PL" dirty="0"/>
              </a:p>
            </p:txBody>
          </p:sp>
        </mc:Choice>
        <mc:Fallback xmlns="">
          <p:sp>
            <p:nvSpPr>
              <p:cNvPr id="9" name="Prostokąt 8">
                <a:extLst>
                  <a:ext uri="{FF2B5EF4-FFF2-40B4-BE49-F238E27FC236}">
                    <a16:creationId xmlns:a16="http://schemas.microsoft.com/office/drawing/2014/main" id="{A374D343-72E9-40C5-B78D-E19904BB7CA4}"/>
                  </a:ext>
                </a:extLst>
              </p:cNvPr>
              <p:cNvSpPr>
                <a:spLocks noRot="1" noChangeAspect="1" noMove="1" noResize="1" noEditPoints="1" noAdjustHandles="1" noChangeArrowheads="1" noChangeShapeType="1" noTextEdit="1"/>
              </p:cNvSpPr>
              <p:nvPr/>
            </p:nvSpPr>
            <p:spPr>
              <a:xfrm>
                <a:off x="3419872" y="3257002"/>
                <a:ext cx="1633139" cy="910699"/>
              </a:xfrm>
              <a:prstGeom prst="rect">
                <a:avLst/>
              </a:prstGeom>
              <a:blipFill>
                <a:blip r:embed="rId3"/>
                <a:stretch>
                  <a:fillRect/>
                </a:stretch>
              </a:blipFill>
            </p:spPr>
            <p:txBody>
              <a:bodyPr/>
              <a:lstStyle/>
              <a:p>
                <a:r>
                  <a:rPr lang="pl-PL">
                    <a:noFill/>
                  </a:rPr>
                  <a:t> </a:t>
                </a:r>
              </a:p>
            </p:txBody>
          </p:sp>
        </mc:Fallback>
      </mc:AlternateContent>
      <p:sp>
        <p:nvSpPr>
          <p:cNvPr id="3" name="Owal 2">
            <a:extLst>
              <a:ext uri="{FF2B5EF4-FFF2-40B4-BE49-F238E27FC236}">
                <a16:creationId xmlns:a16="http://schemas.microsoft.com/office/drawing/2014/main" xmlns="" id="{E7FA3260-AC7C-47F9-9189-99834CE30A00}"/>
              </a:ext>
            </a:extLst>
          </p:cNvPr>
          <p:cNvSpPr/>
          <p:nvPr/>
        </p:nvSpPr>
        <p:spPr>
          <a:xfrm>
            <a:off x="3923928" y="3257002"/>
            <a:ext cx="360040" cy="10360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Tytuł 3"/>
          <p:cNvSpPr>
            <a:spLocks noGrp="1"/>
          </p:cNvSpPr>
          <p:nvPr>
            <p:ph type="title"/>
          </p:nvPr>
        </p:nvSpPr>
        <p:spPr>
          <a:xfrm>
            <a:off x="449361" y="52762"/>
            <a:ext cx="8229600" cy="720080"/>
          </a:xfrm>
        </p:spPr>
        <p:txBody>
          <a:bodyPr/>
          <a:lstStyle/>
          <a:p>
            <a:r>
              <a:rPr lang="pl-PL" altLang="pl-PL" sz="2000" dirty="0"/>
              <a:t>Minimalna liczba próbek pierwotnych</a:t>
            </a:r>
            <a:endParaRPr lang="pl-PL" sz="2000" dirty="0"/>
          </a:p>
        </p:txBody>
      </p:sp>
    </p:spTree>
    <p:extLst>
      <p:ext uri="{BB962C8B-B14F-4D97-AF65-F5344CB8AC3E}">
        <p14:creationId xmlns:p14="http://schemas.microsoft.com/office/powerpoint/2010/main" val="24427705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5410954" y="5785670"/>
            <a:ext cx="2714625" cy="203835"/>
          </a:xfrm>
          <a:prstGeom prst="rect">
            <a:avLst/>
          </a:prstGeom>
        </p:spPr>
        <p:txBody>
          <a:bodyPr vert="horz" wrap="square" lIns="0" tIns="0" rIns="0" bIns="0" rtlCol="0">
            <a:spAutoFit/>
          </a:bodyPr>
          <a:lstStyle/>
          <a:p>
            <a:pPr marL="12700">
              <a:lnSpc>
                <a:spcPct val="100000"/>
              </a:lnSpc>
            </a:pPr>
            <a:r>
              <a:rPr sz="1400" spc="-10" dirty="0">
                <a:solidFill>
                  <a:srgbClr val="2D2B20"/>
                </a:solidFill>
                <a:latin typeface="Calibri"/>
                <a:cs typeface="Calibri"/>
              </a:rPr>
              <a:t>n</a:t>
            </a:r>
            <a:r>
              <a:rPr sz="1400" dirty="0">
                <a:solidFill>
                  <a:srgbClr val="2D2B20"/>
                </a:solidFill>
                <a:latin typeface="Calibri"/>
                <a:cs typeface="Calibri"/>
              </a:rPr>
              <a:t>or</a:t>
            </a:r>
            <a:r>
              <a:rPr sz="1400" spc="-10" dirty="0">
                <a:solidFill>
                  <a:srgbClr val="2D2B20"/>
                </a:solidFill>
                <a:latin typeface="Calibri"/>
                <a:cs typeface="Calibri"/>
              </a:rPr>
              <a:t>m</a:t>
            </a:r>
            <a:r>
              <a:rPr sz="1400" dirty="0">
                <a:solidFill>
                  <a:srgbClr val="2D2B20"/>
                </a:solidFill>
                <a:latin typeface="Calibri"/>
                <a:cs typeface="Calibri"/>
              </a:rPr>
              <a:t>a</a:t>
            </a:r>
            <a:r>
              <a:rPr sz="1400" spc="-10" dirty="0">
                <a:solidFill>
                  <a:srgbClr val="2D2B20"/>
                </a:solidFill>
                <a:latin typeface="Calibri"/>
                <a:cs typeface="Calibri"/>
              </a:rPr>
              <a:t> </a:t>
            </a:r>
            <a:r>
              <a:rPr sz="1400" spc="-5" dirty="0">
                <a:solidFill>
                  <a:srgbClr val="2D2B20"/>
                </a:solidFill>
                <a:latin typeface="Calibri"/>
                <a:cs typeface="Calibri"/>
              </a:rPr>
              <a:t>P</a:t>
            </a:r>
            <a:r>
              <a:rPr sz="1400" spc="5" dirty="0">
                <a:solidFill>
                  <a:srgbClr val="2D2B20"/>
                </a:solidFill>
                <a:latin typeface="Calibri"/>
                <a:cs typeface="Calibri"/>
              </a:rPr>
              <a:t>N</a:t>
            </a:r>
            <a:r>
              <a:rPr sz="1400" dirty="0">
                <a:solidFill>
                  <a:srgbClr val="2D2B20"/>
                </a:solidFill>
                <a:latin typeface="Calibri"/>
                <a:cs typeface="Calibri"/>
              </a:rPr>
              <a:t>-G-</a:t>
            </a:r>
            <a:r>
              <a:rPr sz="1400" spc="-5" dirty="0">
                <a:solidFill>
                  <a:srgbClr val="2D2B20"/>
                </a:solidFill>
                <a:latin typeface="Calibri"/>
                <a:cs typeface="Calibri"/>
              </a:rPr>
              <a:t>04502:2014</a:t>
            </a:r>
            <a:r>
              <a:rPr sz="1400" spc="5" dirty="0">
                <a:solidFill>
                  <a:srgbClr val="2D2B20"/>
                </a:solidFill>
                <a:latin typeface="Calibri"/>
                <a:cs typeface="Calibri"/>
              </a:rPr>
              <a:t>-</a:t>
            </a:r>
            <a:r>
              <a:rPr sz="1400" spc="-5" dirty="0">
                <a:solidFill>
                  <a:srgbClr val="2D2B20"/>
                </a:solidFill>
                <a:latin typeface="Calibri"/>
                <a:cs typeface="Calibri"/>
              </a:rPr>
              <a:t>1</a:t>
            </a:r>
            <a:r>
              <a:rPr sz="1400" dirty="0">
                <a:solidFill>
                  <a:srgbClr val="2D2B20"/>
                </a:solidFill>
                <a:latin typeface="Calibri"/>
                <a:cs typeface="Calibri"/>
              </a:rPr>
              <a:t>1</a:t>
            </a:r>
            <a:r>
              <a:rPr sz="1400" spc="15" dirty="0">
                <a:solidFill>
                  <a:srgbClr val="2D2B20"/>
                </a:solidFill>
                <a:latin typeface="Calibri"/>
                <a:cs typeface="Calibri"/>
              </a:rPr>
              <a:t> </a:t>
            </a:r>
            <a:r>
              <a:rPr sz="1400" spc="-15" dirty="0">
                <a:solidFill>
                  <a:srgbClr val="2D2B20"/>
                </a:solidFill>
                <a:latin typeface="Calibri"/>
                <a:cs typeface="Calibri"/>
              </a:rPr>
              <a:t>t</a:t>
            </a:r>
            <a:r>
              <a:rPr sz="1400" spc="-5" dirty="0">
                <a:solidFill>
                  <a:srgbClr val="2D2B20"/>
                </a:solidFill>
                <a:latin typeface="Calibri"/>
                <a:cs typeface="Calibri"/>
              </a:rPr>
              <a:t>a</a:t>
            </a:r>
            <a:r>
              <a:rPr sz="1400" spc="-10" dirty="0">
                <a:solidFill>
                  <a:srgbClr val="2D2B20"/>
                </a:solidFill>
                <a:latin typeface="Calibri"/>
                <a:cs typeface="Calibri"/>
              </a:rPr>
              <a:t>b</a:t>
            </a:r>
            <a:r>
              <a:rPr sz="1400" dirty="0">
                <a:solidFill>
                  <a:srgbClr val="2D2B20"/>
                </a:solidFill>
                <a:latin typeface="Calibri"/>
                <a:cs typeface="Calibri"/>
              </a:rPr>
              <a:t>li</a:t>
            </a:r>
            <a:r>
              <a:rPr sz="1400" spc="-20" dirty="0">
                <a:solidFill>
                  <a:srgbClr val="2D2B20"/>
                </a:solidFill>
                <a:latin typeface="Calibri"/>
                <a:cs typeface="Calibri"/>
              </a:rPr>
              <a:t>c</a:t>
            </a:r>
            <a:r>
              <a:rPr sz="1400" dirty="0">
                <a:solidFill>
                  <a:srgbClr val="2D2B20"/>
                </a:solidFill>
                <a:latin typeface="Calibri"/>
                <a:cs typeface="Calibri"/>
              </a:rPr>
              <a:t>a</a:t>
            </a:r>
            <a:r>
              <a:rPr sz="1400" spc="5" dirty="0">
                <a:solidFill>
                  <a:srgbClr val="2D2B20"/>
                </a:solidFill>
                <a:latin typeface="Calibri"/>
                <a:cs typeface="Calibri"/>
              </a:rPr>
              <a:t> </a:t>
            </a:r>
            <a:r>
              <a:rPr sz="1400" dirty="0">
                <a:solidFill>
                  <a:srgbClr val="2D2B20"/>
                </a:solidFill>
                <a:latin typeface="Calibri"/>
                <a:cs typeface="Calibri"/>
              </a:rPr>
              <a:t>2</a:t>
            </a:r>
            <a:endParaRPr sz="1400" dirty="0">
              <a:latin typeface="Calibri"/>
              <a:cs typeface="Calibri"/>
            </a:endParaRPr>
          </a:p>
        </p:txBody>
      </p:sp>
      <p:sp>
        <p:nvSpPr>
          <p:cNvPr id="8" name="object 3"/>
          <p:cNvSpPr txBox="1">
            <a:spLocks noGrp="1"/>
          </p:cNvSpPr>
          <p:nvPr>
            <p:ph type="title"/>
          </p:nvPr>
        </p:nvSpPr>
        <p:spPr>
          <a:prstGeom prst="rect">
            <a:avLst/>
          </a:prstGeom>
        </p:spPr>
        <p:txBody>
          <a:bodyPr vert="horz" wrap="square" lIns="0" tIns="249558" rIns="0" bIns="0" rtlCol="0">
            <a:spAutoFit/>
          </a:bodyPr>
          <a:lstStyle/>
          <a:p>
            <a:pPr>
              <a:defRPr/>
            </a:pPr>
            <a:r>
              <a:rPr lang="pl-PL" sz="2000" b="1" dirty="0">
                <a:solidFill>
                  <a:srgbClr val="002776"/>
                </a:solidFill>
                <a:latin typeface="+mj-lt"/>
                <a:cs typeface="+mj-cs"/>
              </a:rPr>
              <a:t>Określenie minimalnej wielkości próbki pierwotnej</a:t>
            </a:r>
          </a:p>
        </p:txBody>
      </p:sp>
      <p:graphicFrame>
        <p:nvGraphicFramePr>
          <p:cNvPr id="9" name="Tabela 8"/>
          <p:cNvGraphicFramePr>
            <a:graphicFrameLocks noGrp="1"/>
          </p:cNvGraphicFramePr>
          <p:nvPr>
            <p:extLst>
              <p:ext uri="{D42A27DB-BD31-4B8C-83A1-F6EECF244321}">
                <p14:modId xmlns:p14="http://schemas.microsoft.com/office/powerpoint/2010/main" val="1538022504"/>
              </p:ext>
            </p:extLst>
          </p:nvPr>
        </p:nvGraphicFramePr>
        <p:xfrm>
          <a:off x="2123728" y="1772816"/>
          <a:ext cx="4644539" cy="3779520"/>
        </p:xfrm>
        <a:graphic>
          <a:graphicData uri="http://schemas.openxmlformats.org/drawingml/2006/table">
            <a:tbl>
              <a:tblPr firstRow="1" firstCol="1" lastRow="1" lastCol="1" bandRow="1" bandCol="1">
                <a:tableStyleId>{5940675A-B579-460E-94D1-54222C63F5DA}</a:tableStyleId>
              </a:tblPr>
              <a:tblGrid>
                <a:gridCol w="2414651">
                  <a:extLst>
                    <a:ext uri="{9D8B030D-6E8A-4147-A177-3AD203B41FA5}">
                      <a16:colId xmlns:a16="http://schemas.microsoft.com/office/drawing/2014/main" xmlns="" val="20000"/>
                    </a:ext>
                  </a:extLst>
                </a:gridCol>
                <a:gridCol w="2229888">
                  <a:extLst>
                    <a:ext uri="{9D8B030D-6E8A-4147-A177-3AD203B41FA5}">
                      <a16:colId xmlns:a16="http://schemas.microsoft.com/office/drawing/2014/main" xmlns="" val="20001"/>
                    </a:ext>
                  </a:extLst>
                </a:gridCol>
              </a:tblGrid>
              <a:tr h="0">
                <a:tc>
                  <a:txBody>
                    <a:bodyPr/>
                    <a:lstStyle/>
                    <a:p>
                      <a:pPr algn="ctr">
                        <a:spcBef>
                          <a:spcPts val="300"/>
                        </a:spcBef>
                        <a:spcAft>
                          <a:spcPts val="300"/>
                        </a:spcAft>
                      </a:pPr>
                      <a:r>
                        <a:rPr lang="pl-PL" sz="1600" dirty="0">
                          <a:solidFill>
                            <a:srgbClr val="002776"/>
                          </a:solidFill>
                          <a:effectLst/>
                        </a:rPr>
                        <a:t>Największa wielkość ziaren w badanej partii węgla</a:t>
                      </a:r>
                    </a:p>
                    <a:p>
                      <a:pPr algn="ctr">
                        <a:spcBef>
                          <a:spcPts val="300"/>
                        </a:spcBef>
                        <a:spcAft>
                          <a:spcPts val="300"/>
                        </a:spcAft>
                      </a:pPr>
                      <a:r>
                        <a:rPr lang="pl-PL" sz="1600" dirty="0">
                          <a:solidFill>
                            <a:srgbClr val="002776"/>
                          </a:solidFill>
                          <a:effectLst/>
                        </a:rPr>
                        <a:t>(D)</a:t>
                      </a:r>
                      <a:endParaRPr lang="pl-PL" sz="1600" dirty="0">
                        <a:solidFill>
                          <a:srgbClr val="002776"/>
                        </a:solidFill>
                        <a:effectLst/>
                        <a:latin typeface="Arial"/>
                        <a:ea typeface="Times New Roman"/>
                        <a:cs typeface="Times New Roman"/>
                      </a:endParaRPr>
                    </a:p>
                  </a:txBody>
                  <a:tcPr marL="68580" marR="68580" marT="0" marB="0"/>
                </a:tc>
                <a:tc>
                  <a:txBody>
                    <a:bodyPr/>
                    <a:lstStyle/>
                    <a:p>
                      <a:pPr algn="ctr">
                        <a:spcBef>
                          <a:spcPts val="300"/>
                        </a:spcBef>
                        <a:spcAft>
                          <a:spcPts val="300"/>
                        </a:spcAft>
                      </a:pPr>
                      <a:r>
                        <a:rPr lang="pl-PL" sz="1600" dirty="0">
                          <a:solidFill>
                            <a:srgbClr val="002776"/>
                          </a:solidFill>
                          <a:effectLst/>
                        </a:rPr>
                        <a:t>Najmniejsza masa próbki pierwotnej</a:t>
                      </a:r>
                    </a:p>
                    <a:p>
                      <a:pPr algn="ctr">
                        <a:spcBef>
                          <a:spcPts val="300"/>
                        </a:spcBef>
                        <a:spcAft>
                          <a:spcPts val="300"/>
                        </a:spcAft>
                      </a:pPr>
                      <a:r>
                        <a:rPr lang="pl-PL" sz="1600" dirty="0">
                          <a:solidFill>
                            <a:srgbClr val="002776"/>
                          </a:solidFill>
                          <a:effectLst/>
                        </a:rPr>
                        <a:t>(m)</a:t>
                      </a:r>
                      <a:endParaRPr lang="pl-PL" sz="1600" dirty="0">
                        <a:solidFill>
                          <a:srgbClr val="002776"/>
                        </a:solidFill>
                        <a:effectLst/>
                        <a:latin typeface="Arial"/>
                        <a:ea typeface="Times New Roman"/>
                        <a:cs typeface="Times New Roman"/>
                      </a:endParaRPr>
                    </a:p>
                  </a:txBody>
                  <a:tcPr marL="68580" marR="68580" marT="0" marB="0"/>
                </a:tc>
                <a:extLst>
                  <a:ext uri="{0D108BD9-81ED-4DB2-BD59-A6C34878D82A}">
                    <a16:rowId xmlns:a16="http://schemas.microsoft.com/office/drawing/2014/main" xmlns="" val="10000"/>
                  </a:ext>
                </a:extLst>
              </a:tr>
              <a:tr h="0">
                <a:tc>
                  <a:txBody>
                    <a:bodyPr/>
                    <a:lstStyle/>
                    <a:p>
                      <a:pPr algn="ctr">
                        <a:spcBef>
                          <a:spcPts val="300"/>
                        </a:spcBef>
                        <a:spcAft>
                          <a:spcPts val="300"/>
                        </a:spcAft>
                      </a:pPr>
                      <a:r>
                        <a:rPr lang="pl-PL" sz="1600">
                          <a:solidFill>
                            <a:srgbClr val="002776"/>
                          </a:solidFill>
                          <a:effectLst/>
                        </a:rPr>
                        <a:t>mm</a:t>
                      </a:r>
                      <a:endParaRPr lang="pl-PL" sz="1600">
                        <a:solidFill>
                          <a:srgbClr val="002776"/>
                        </a:solidFill>
                        <a:effectLst/>
                        <a:latin typeface="Arial"/>
                        <a:ea typeface="Times New Roman"/>
                        <a:cs typeface="Times New Roman"/>
                      </a:endParaRPr>
                    </a:p>
                  </a:txBody>
                  <a:tcPr marL="68580" marR="68580" marT="0" marB="0"/>
                </a:tc>
                <a:tc>
                  <a:txBody>
                    <a:bodyPr/>
                    <a:lstStyle/>
                    <a:p>
                      <a:pPr algn="ctr">
                        <a:spcBef>
                          <a:spcPts val="300"/>
                        </a:spcBef>
                        <a:spcAft>
                          <a:spcPts val="300"/>
                        </a:spcAft>
                      </a:pPr>
                      <a:r>
                        <a:rPr lang="pl-PL" sz="1600" dirty="0">
                          <a:solidFill>
                            <a:srgbClr val="002776"/>
                          </a:solidFill>
                          <a:effectLst/>
                        </a:rPr>
                        <a:t>kg</a:t>
                      </a:r>
                      <a:endParaRPr lang="pl-PL" sz="1600" dirty="0">
                        <a:solidFill>
                          <a:srgbClr val="002776"/>
                        </a:solidFill>
                        <a:effectLst/>
                        <a:latin typeface="Arial"/>
                        <a:ea typeface="Times New Roman"/>
                        <a:cs typeface="Times New Roman"/>
                      </a:endParaRPr>
                    </a:p>
                  </a:txBody>
                  <a:tcPr marL="68580" marR="68580" marT="0" marB="0"/>
                </a:tc>
                <a:extLst>
                  <a:ext uri="{0D108BD9-81ED-4DB2-BD59-A6C34878D82A}">
                    <a16:rowId xmlns:a16="http://schemas.microsoft.com/office/drawing/2014/main" xmlns="" val="10001"/>
                  </a:ext>
                </a:extLst>
              </a:tr>
              <a:tr h="0">
                <a:tc>
                  <a:txBody>
                    <a:bodyPr/>
                    <a:lstStyle/>
                    <a:p>
                      <a:pPr algn="ctr">
                        <a:spcBef>
                          <a:spcPts val="300"/>
                        </a:spcBef>
                        <a:spcAft>
                          <a:spcPts val="300"/>
                        </a:spcAft>
                      </a:pPr>
                      <a:r>
                        <a:rPr lang="pl-PL" sz="1600" dirty="0">
                          <a:solidFill>
                            <a:srgbClr val="002776"/>
                          </a:solidFill>
                          <a:effectLst/>
                        </a:rPr>
                        <a:t>200</a:t>
                      </a:r>
                    </a:p>
                    <a:p>
                      <a:pPr algn="ctr">
                        <a:spcBef>
                          <a:spcPts val="300"/>
                        </a:spcBef>
                        <a:spcAft>
                          <a:spcPts val="300"/>
                        </a:spcAft>
                      </a:pPr>
                      <a:r>
                        <a:rPr lang="pl-PL" sz="1600" dirty="0">
                          <a:solidFill>
                            <a:srgbClr val="002776"/>
                          </a:solidFill>
                          <a:effectLst/>
                        </a:rPr>
                        <a:t>125</a:t>
                      </a:r>
                    </a:p>
                    <a:p>
                      <a:pPr algn="ctr">
                        <a:spcBef>
                          <a:spcPts val="300"/>
                        </a:spcBef>
                        <a:spcAft>
                          <a:spcPts val="300"/>
                        </a:spcAft>
                      </a:pPr>
                      <a:r>
                        <a:rPr lang="pl-PL" sz="1600" dirty="0">
                          <a:solidFill>
                            <a:srgbClr val="002776"/>
                          </a:solidFill>
                          <a:effectLst/>
                        </a:rPr>
                        <a:t>80</a:t>
                      </a:r>
                    </a:p>
                    <a:p>
                      <a:pPr algn="ctr">
                        <a:spcBef>
                          <a:spcPts val="300"/>
                        </a:spcBef>
                        <a:spcAft>
                          <a:spcPts val="300"/>
                        </a:spcAft>
                      </a:pPr>
                      <a:r>
                        <a:rPr lang="pl-PL" sz="1600" dirty="0">
                          <a:solidFill>
                            <a:srgbClr val="002776"/>
                          </a:solidFill>
                          <a:effectLst/>
                        </a:rPr>
                        <a:t>50</a:t>
                      </a:r>
                    </a:p>
                    <a:p>
                      <a:pPr algn="ctr">
                        <a:spcBef>
                          <a:spcPts val="300"/>
                        </a:spcBef>
                        <a:spcAft>
                          <a:spcPts val="300"/>
                        </a:spcAft>
                      </a:pPr>
                      <a:r>
                        <a:rPr lang="pl-PL" sz="1600" dirty="0">
                          <a:solidFill>
                            <a:srgbClr val="002776"/>
                          </a:solidFill>
                          <a:effectLst/>
                        </a:rPr>
                        <a:t>31,5</a:t>
                      </a:r>
                    </a:p>
                    <a:p>
                      <a:pPr algn="ctr">
                        <a:spcBef>
                          <a:spcPts val="300"/>
                        </a:spcBef>
                        <a:spcAft>
                          <a:spcPts val="300"/>
                        </a:spcAft>
                      </a:pPr>
                      <a:r>
                        <a:rPr lang="pl-PL" sz="1600" dirty="0">
                          <a:solidFill>
                            <a:srgbClr val="002776"/>
                          </a:solidFill>
                          <a:effectLst/>
                        </a:rPr>
                        <a:t>20</a:t>
                      </a:r>
                    </a:p>
                    <a:p>
                      <a:pPr algn="ctr">
                        <a:spcBef>
                          <a:spcPts val="300"/>
                        </a:spcBef>
                        <a:spcAft>
                          <a:spcPts val="300"/>
                        </a:spcAft>
                      </a:pPr>
                      <a:r>
                        <a:rPr lang="pl-PL" sz="1600" dirty="0">
                          <a:solidFill>
                            <a:srgbClr val="002776"/>
                          </a:solidFill>
                          <a:effectLst/>
                        </a:rPr>
                        <a:t>10</a:t>
                      </a:r>
                    </a:p>
                    <a:p>
                      <a:pPr algn="ctr">
                        <a:spcBef>
                          <a:spcPts val="300"/>
                        </a:spcBef>
                        <a:spcAft>
                          <a:spcPts val="300"/>
                        </a:spcAft>
                      </a:pPr>
                      <a:r>
                        <a:rPr lang="pl-PL" sz="1600" dirty="0">
                          <a:solidFill>
                            <a:srgbClr val="002776"/>
                          </a:solidFill>
                          <a:effectLst/>
                        </a:rPr>
                        <a:t>1</a:t>
                      </a:r>
                      <a:endParaRPr lang="pl-PL" sz="1600" dirty="0">
                        <a:solidFill>
                          <a:srgbClr val="002776"/>
                        </a:solidFill>
                        <a:effectLst/>
                        <a:latin typeface="Arial"/>
                        <a:ea typeface="Times New Roman"/>
                        <a:cs typeface="Times New Roman"/>
                      </a:endParaRPr>
                    </a:p>
                  </a:txBody>
                  <a:tcPr marL="68580" marR="68580" marT="0" marB="0"/>
                </a:tc>
                <a:tc>
                  <a:txBody>
                    <a:bodyPr/>
                    <a:lstStyle/>
                    <a:p>
                      <a:pPr algn="ctr">
                        <a:spcBef>
                          <a:spcPts val="300"/>
                        </a:spcBef>
                        <a:spcAft>
                          <a:spcPts val="300"/>
                        </a:spcAft>
                      </a:pPr>
                      <a:r>
                        <a:rPr lang="pl-PL" sz="1600" dirty="0">
                          <a:solidFill>
                            <a:srgbClr val="002776"/>
                          </a:solidFill>
                          <a:effectLst/>
                        </a:rPr>
                        <a:t>12,0</a:t>
                      </a:r>
                    </a:p>
                    <a:p>
                      <a:pPr algn="ctr">
                        <a:spcBef>
                          <a:spcPts val="300"/>
                        </a:spcBef>
                        <a:spcAft>
                          <a:spcPts val="300"/>
                        </a:spcAft>
                      </a:pPr>
                      <a:r>
                        <a:rPr lang="pl-PL" sz="1600" dirty="0">
                          <a:solidFill>
                            <a:srgbClr val="002776"/>
                          </a:solidFill>
                          <a:effectLst/>
                        </a:rPr>
                        <a:t>7,5</a:t>
                      </a:r>
                    </a:p>
                    <a:p>
                      <a:pPr algn="ctr">
                        <a:spcBef>
                          <a:spcPts val="300"/>
                        </a:spcBef>
                        <a:spcAft>
                          <a:spcPts val="300"/>
                        </a:spcAft>
                      </a:pPr>
                      <a:r>
                        <a:rPr lang="pl-PL" sz="1600" dirty="0">
                          <a:solidFill>
                            <a:srgbClr val="002776"/>
                          </a:solidFill>
                          <a:effectLst/>
                        </a:rPr>
                        <a:t>4,8</a:t>
                      </a:r>
                    </a:p>
                    <a:p>
                      <a:pPr algn="ctr">
                        <a:spcBef>
                          <a:spcPts val="300"/>
                        </a:spcBef>
                        <a:spcAft>
                          <a:spcPts val="300"/>
                        </a:spcAft>
                      </a:pPr>
                      <a:r>
                        <a:rPr lang="pl-PL" sz="1600" dirty="0">
                          <a:solidFill>
                            <a:srgbClr val="002776"/>
                          </a:solidFill>
                          <a:effectLst/>
                        </a:rPr>
                        <a:t>3,0</a:t>
                      </a:r>
                    </a:p>
                    <a:p>
                      <a:pPr algn="ctr">
                        <a:spcBef>
                          <a:spcPts val="300"/>
                        </a:spcBef>
                        <a:spcAft>
                          <a:spcPts val="300"/>
                        </a:spcAft>
                      </a:pPr>
                      <a:r>
                        <a:rPr lang="pl-PL" sz="1600" dirty="0">
                          <a:solidFill>
                            <a:srgbClr val="002776"/>
                          </a:solidFill>
                          <a:effectLst/>
                        </a:rPr>
                        <a:t>1,9</a:t>
                      </a:r>
                    </a:p>
                    <a:p>
                      <a:pPr algn="ctr">
                        <a:spcBef>
                          <a:spcPts val="300"/>
                        </a:spcBef>
                        <a:spcAft>
                          <a:spcPts val="300"/>
                        </a:spcAft>
                      </a:pPr>
                      <a:r>
                        <a:rPr lang="pl-PL" sz="1600" dirty="0">
                          <a:solidFill>
                            <a:srgbClr val="002776"/>
                          </a:solidFill>
                          <a:effectLst/>
                        </a:rPr>
                        <a:t>1,2</a:t>
                      </a:r>
                    </a:p>
                    <a:p>
                      <a:pPr algn="ctr">
                        <a:spcBef>
                          <a:spcPts val="300"/>
                        </a:spcBef>
                        <a:spcAft>
                          <a:spcPts val="300"/>
                        </a:spcAft>
                      </a:pPr>
                      <a:r>
                        <a:rPr lang="pl-PL" sz="1600" dirty="0">
                          <a:solidFill>
                            <a:srgbClr val="002776"/>
                          </a:solidFill>
                          <a:effectLst/>
                        </a:rPr>
                        <a:t>0,6</a:t>
                      </a:r>
                    </a:p>
                    <a:p>
                      <a:pPr algn="ctr">
                        <a:spcBef>
                          <a:spcPts val="300"/>
                        </a:spcBef>
                        <a:spcAft>
                          <a:spcPts val="300"/>
                        </a:spcAft>
                      </a:pPr>
                      <a:r>
                        <a:rPr lang="pl-PL" sz="1600" dirty="0">
                          <a:solidFill>
                            <a:srgbClr val="002776"/>
                          </a:solidFill>
                          <a:effectLst/>
                        </a:rPr>
                        <a:t>0,5</a:t>
                      </a:r>
                      <a:endParaRPr lang="pl-PL" sz="1600" dirty="0">
                        <a:solidFill>
                          <a:srgbClr val="002776"/>
                        </a:solidFill>
                        <a:effectLst/>
                        <a:latin typeface="Arial"/>
                        <a:ea typeface="Times New Roman"/>
                        <a:cs typeface="Times New Roman"/>
                      </a:endParaRPr>
                    </a:p>
                  </a:txBody>
                  <a:tcPr marL="68580" marR="68580" marT="0" marB="0"/>
                </a:tc>
                <a:extLst>
                  <a:ext uri="{0D108BD9-81ED-4DB2-BD59-A6C34878D82A}">
                    <a16:rowId xmlns:a16="http://schemas.microsoft.com/office/drawing/2014/main" xmlns="" val="10002"/>
                  </a:ext>
                </a:extLst>
              </a:tr>
            </a:tbl>
          </a:graphicData>
        </a:graphic>
      </p:graphicFrame>
      <p:sp>
        <p:nvSpPr>
          <p:cNvPr id="10" name="Owal 1">
            <a:extLst>
              <a:ext uri="{FF2B5EF4-FFF2-40B4-BE49-F238E27FC236}">
                <a16:creationId xmlns:a16="http://schemas.microsoft.com/office/drawing/2014/main" xmlns="" id="{0995C9A0-0ACC-41AD-A944-532235ED4B21}"/>
              </a:ext>
            </a:extLst>
          </p:cNvPr>
          <p:cNvSpPr/>
          <p:nvPr/>
        </p:nvSpPr>
        <p:spPr>
          <a:xfrm>
            <a:off x="2195736" y="4221088"/>
            <a:ext cx="4742037" cy="77255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object 3"/>
          <p:cNvSpPr txBox="1">
            <a:spLocks/>
          </p:cNvSpPr>
          <p:nvPr/>
        </p:nvSpPr>
        <p:spPr bwMode="auto">
          <a:xfrm>
            <a:off x="611560" y="795044"/>
            <a:ext cx="7200800" cy="74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49558" rIns="0" bIns="0" numCol="1" rtlCol="0" anchor="b" anchorCtr="0" compatLnSpc="1">
            <a:prstTxWarp prst="textNoShape">
              <a:avLst/>
            </a:prstTxWarp>
            <a:spAutoFit/>
          </a:bodyPr>
          <a:lstStyle>
            <a:lvl1pPr algn="l" rtl="0" eaLnBrk="1" fontAlgn="base" hangingPunct="1">
              <a:spcBef>
                <a:spcPct val="0"/>
              </a:spcBef>
              <a:spcAft>
                <a:spcPct val="0"/>
              </a:spcAft>
              <a:defRPr sz="2500" b="0" i="0" kern="1200">
                <a:solidFill>
                  <a:srgbClr val="464233"/>
                </a:solidFill>
                <a:latin typeface="Calibri Light"/>
                <a:ea typeface="+mj-ea"/>
                <a:cs typeface="Calibri Light"/>
              </a:defRPr>
            </a:lvl1pPr>
            <a:lvl2pPr algn="l" rtl="0" eaLnBrk="1" fontAlgn="base" hangingPunct="1">
              <a:spcBef>
                <a:spcPct val="0"/>
              </a:spcBef>
              <a:spcAft>
                <a:spcPct val="0"/>
              </a:spcAft>
              <a:defRPr sz="2400" b="1">
                <a:solidFill>
                  <a:srgbClr val="002776"/>
                </a:solidFill>
                <a:latin typeface="Verdana" pitchFamily="34" charset="0"/>
              </a:defRPr>
            </a:lvl2pPr>
            <a:lvl3pPr algn="l" rtl="0" eaLnBrk="1" fontAlgn="base" hangingPunct="1">
              <a:spcBef>
                <a:spcPct val="0"/>
              </a:spcBef>
              <a:spcAft>
                <a:spcPct val="0"/>
              </a:spcAft>
              <a:defRPr sz="2400" b="1">
                <a:solidFill>
                  <a:srgbClr val="002776"/>
                </a:solidFill>
                <a:latin typeface="Verdana" pitchFamily="34" charset="0"/>
              </a:defRPr>
            </a:lvl3pPr>
            <a:lvl4pPr algn="l" rtl="0" eaLnBrk="1" fontAlgn="base" hangingPunct="1">
              <a:spcBef>
                <a:spcPct val="0"/>
              </a:spcBef>
              <a:spcAft>
                <a:spcPct val="0"/>
              </a:spcAft>
              <a:defRPr sz="2400" b="1">
                <a:solidFill>
                  <a:srgbClr val="002776"/>
                </a:solidFill>
                <a:latin typeface="Verdana" pitchFamily="34" charset="0"/>
              </a:defRPr>
            </a:lvl4pPr>
            <a:lvl5pPr algn="l" rtl="0" eaLnBrk="1" fontAlgn="base" hangingPunct="1">
              <a:spcBef>
                <a:spcPct val="0"/>
              </a:spcBef>
              <a:spcAft>
                <a:spcPct val="0"/>
              </a:spcAft>
              <a:defRPr sz="2400" b="1">
                <a:solidFill>
                  <a:srgbClr val="002776"/>
                </a:solidFill>
                <a:latin typeface="Verdana" pitchFamily="34" charset="0"/>
              </a:defRPr>
            </a:lvl5pPr>
            <a:lvl6pPr marL="457200" algn="l" rtl="0" eaLnBrk="1" fontAlgn="base" hangingPunct="1">
              <a:spcBef>
                <a:spcPct val="0"/>
              </a:spcBef>
              <a:spcAft>
                <a:spcPct val="0"/>
              </a:spcAft>
              <a:defRPr sz="3200">
                <a:solidFill>
                  <a:srgbClr val="002776"/>
                </a:solidFill>
                <a:latin typeface="Myriad Web Pro" pitchFamily="34" charset="-18"/>
              </a:defRPr>
            </a:lvl6pPr>
            <a:lvl7pPr marL="914400" algn="l" rtl="0" eaLnBrk="1" fontAlgn="base" hangingPunct="1">
              <a:spcBef>
                <a:spcPct val="0"/>
              </a:spcBef>
              <a:spcAft>
                <a:spcPct val="0"/>
              </a:spcAft>
              <a:defRPr sz="3200">
                <a:solidFill>
                  <a:srgbClr val="002776"/>
                </a:solidFill>
                <a:latin typeface="Myriad Web Pro" pitchFamily="34" charset="-18"/>
              </a:defRPr>
            </a:lvl7pPr>
            <a:lvl8pPr marL="1371600" algn="l" rtl="0" eaLnBrk="1" fontAlgn="base" hangingPunct="1">
              <a:spcBef>
                <a:spcPct val="0"/>
              </a:spcBef>
              <a:spcAft>
                <a:spcPct val="0"/>
              </a:spcAft>
              <a:defRPr sz="3200">
                <a:solidFill>
                  <a:srgbClr val="002776"/>
                </a:solidFill>
                <a:latin typeface="Myriad Web Pro" pitchFamily="34" charset="-18"/>
              </a:defRPr>
            </a:lvl8pPr>
            <a:lvl9pPr marL="1828800" algn="l" rtl="0" eaLnBrk="1" fontAlgn="base" hangingPunct="1">
              <a:spcBef>
                <a:spcPct val="0"/>
              </a:spcBef>
              <a:spcAft>
                <a:spcPct val="0"/>
              </a:spcAft>
              <a:defRPr sz="3200">
                <a:solidFill>
                  <a:srgbClr val="002776"/>
                </a:solidFill>
                <a:latin typeface="Myriad Web Pro" pitchFamily="34" charset="-18"/>
              </a:defRPr>
            </a:lvl9pPr>
          </a:lstStyle>
          <a:p>
            <a:pPr>
              <a:defRPr/>
            </a:pPr>
            <a:r>
              <a:rPr lang="pl-PL" sz="1600" b="1" dirty="0">
                <a:solidFill>
                  <a:srgbClr val="002776"/>
                </a:solidFill>
                <a:latin typeface="+mn-lt"/>
                <a:cs typeface="+mj-cs"/>
              </a:rPr>
              <a:t>Masa próbki pierwotnej nie powinna być mniejsza niż 0,5kg </a:t>
            </a:r>
            <a:br>
              <a:rPr lang="pl-PL" sz="1600" b="1" dirty="0">
                <a:solidFill>
                  <a:srgbClr val="002776"/>
                </a:solidFill>
                <a:latin typeface="+mn-lt"/>
                <a:cs typeface="+mj-cs"/>
              </a:rPr>
            </a:br>
            <a:r>
              <a:rPr lang="pl-PL" sz="1600" b="1" dirty="0">
                <a:solidFill>
                  <a:srgbClr val="002776"/>
                </a:solidFill>
                <a:latin typeface="+mn-lt"/>
                <a:cs typeface="+mj-cs"/>
              </a:rPr>
              <a:t>i zależy od wielkości ziarna w badanej partii</a:t>
            </a:r>
          </a:p>
        </p:txBody>
      </p:sp>
    </p:spTree>
    <p:extLst>
      <p:ext uri="{BB962C8B-B14F-4D97-AF65-F5344CB8AC3E}">
        <p14:creationId xmlns:p14="http://schemas.microsoft.com/office/powerpoint/2010/main" val="2867549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3" name="object 3"/>
          <p:cNvSpPr txBox="1"/>
          <p:nvPr/>
        </p:nvSpPr>
        <p:spPr>
          <a:xfrm>
            <a:off x="541237" y="1052581"/>
            <a:ext cx="7920879" cy="738664"/>
          </a:xfrm>
          <a:prstGeom prst="rect">
            <a:avLst/>
          </a:prstGeom>
        </p:spPr>
        <p:txBody>
          <a:bodyPr vert="horz" wrap="square" lIns="0" tIns="0" rIns="0" bIns="0" rtlCol="0">
            <a:spAutoFit/>
          </a:bodyPr>
          <a:lstStyle/>
          <a:p>
            <a:pPr marL="298450" marR="5080" indent="-285750" algn="just">
              <a:lnSpc>
                <a:spcPct val="100000"/>
              </a:lnSpc>
              <a:buClr>
                <a:srgbClr val="002776"/>
              </a:buClr>
              <a:buFont typeface="Arial" panose="020B0604020202020204" pitchFamily="34" charset="0"/>
              <a:buChar char="•"/>
              <a:tabLst>
                <a:tab pos="299720" algn="l"/>
              </a:tabLst>
            </a:pPr>
            <a:r>
              <a:rPr lang="pl-PL" sz="1600" b="1" dirty="0">
                <a:solidFill>
                  <a:srgbClr val="002776"/>
                </a:solidFill>
                <a:latin typeface="+mn-lt"/>
                <a:cs typeface="Calibri" panose="020F0502020204030204" pitchFamily="34" charset="0"/>
              </a:rPr>
              <a:t>P</a:t>
            </a:r>
            <a:r>
              <a:rPr sz="1600" b="1" dirty="0" err="1">
                <a:solidFill>
                  <a:srgbClr val="002776"/>
                </a:solidFill>
                <a:latin typeface="+mn-lt"/>
                <a:cs typeface="Calibri" panose="020F0502020204030204" pitchFamily="34" charset="0"/>
              </a:rPr>
              <a:t>un</a:t>
            </a:r>
            <a:r>
              <a:rPr sz="1600" b="1" spc="-20" dirty="0" err="1">
                <a:solidFill>
                  <a:srgbClr val="002776"/>
                </a:solidFill>
                <a:latin typeface="+mn-lt"/>
                <a:cs typeface="Calibri" panose="020F0502020204030204" pitchFamily="34" charset="0"/>
              </a:rPr>
              <a:t>k</a:t>
            </a:r>
            <a:r>
              <a:rPr sz="1600" b="1" spc="-5" dirty="0" err="1">
                <a:solidFill>
                  <a:srgbClr val="002776"/>
                </a:solidFill>
                <a:latin typeface="+mn-lt"/>
                <a:cs typeface="Calibri" panose="020F0502020204030204" pitchFamily="34" charset="0"/>
              </a:rPr>
              <a:t>t</a:t>
            </a:r>
            <a:r>
              <a:rPr sz="1600" b="1" dirty="0" err="1">
                <a:solidFill>
                  <a:srgbClr val="002776"/>
                </a:solidFill>
                <a:latin typeface="+mn-lt"/>
                <a:cs typeface="Calibri" panose="020F0502020204030204" pitchFamily="34" charset="0"/>
              </a:rPr>
              <a:t>y</a:t>
            </a:r>
            <a:r>
              <a:rPr sz="1600" b="1" spc="10"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p</a:t>
            </a:r>
            <a:r>
              <a:rPr sz="1600" b="1" spc="-5" dirty="0">
                <a:solidFill>
                  <a:srgbClr val="002776"/>
                </a:solidFill>
                <a:latin typeface="+mn-lt"/>
                <a:cs typeface="Calibri" panose="020F0502020204030204" pitchFamily="34" charset="0"/>
              </a:rPr>
              <a:t>o</a:t>
            </a:r>
            <a:r>
              <a:rPr sz="1600" b="1" dirty="0">
                <a:solidFill>
                  <a:srgbClr val="002776"/>
                </a:solidFill>
                <a:latin typeface="+mn-lt"/>
                <a:cs typeface="Calibri" panose="020F0502020204030204" pitchFamily="34" charset="0"/>
              </a:rPr>
              <a:t>b</a:t>
            </a:r>
            <a:r>
              <a:rPr sz="1600" b="1" spc="-5" dirty="0">
                <a:solidFill>
                  <a:srgbClr val="002776"/>
                </a:solidFill>
                <a:latin typeface="+mn-lt"/>
                <a:cs typeface="Calibri" panose="020F0502020204030204" pitchFamily="34" charset="0"/>
              </a:rPr>
              <a:t>i</a:t>
            </a:r>
            <a:r>
              <a:rPr sz="1600" b="1" dirty="0">
                <a:solidFill>
                  <a:srgbClr val="002776"/>
                </a:solidFill>
                <a:latin typeface="+mn-lt"/>
                <a:cs typeface="Calibri" panose="020F0502020204030204" pitchFamily="34" charset="0"/>
              </a:rPr>
              <a:t>e</a:t>
            </a:r>
            <a:r>
              <a:rPr sz="1600" b="1" spc="-45" dirty="0">
                <a:solidFill>
                  <a:srgbClr val="002776"/>
                </a:solidFill>
                <a:latin typeface="+mn-lt"/>
                <a:cs typeface="Calibri" panose="020F0502020204030204" pitchFamily="34" charset="0"/>
              </a:rPr>
              <a:t>r</a:t>
            </a:r>
            <a:r>
              <a:rPr sz="1600" b="1" dirty="0">
                <a:solidFill>
                  <a:srgbClr val="002776"/>
                </a:solidFill>
                <a:latin typeface="+mn-lt"/>
                <a:cs typeface="Calibri" panose="020F0502020204030204" pitchFamily="34" charset="0"/>
              </a:rPr>
              <a:t>an</a:t>
            </a:r>
            <a:r>
              <a:rPr sz="1600" b="1" spc="-5" dirty="0">
                <a:solidFill>
                  <a:srgbClr val="002776"/>
                </a:solidFill>
                <a:latin typeface="+mn-lt"/>
                <a:cs typeface="Calibri" panose="020F0502020204030204" pitchFamily="34" charset="0"/>
              </a:rPr>
              <a:t>i</a:t>
            </a:r>
            <a:r>
              <a:rPr sz="1600" b="1" dirty="0">
                <a:solidFill>
                  <a:srgbClr val="002776"/>
                </a:solidFill>
                <a:latin typeface="+mn-lt"/>
                <a:cs typeface="Calibri" panose="020F0502020204030204" pitchFamily="34" charset="0"/>
              </a:rPr>
              <a:t>a</a:t>
            </a:r>
            <a:r>
              <a:rPr sz="1600" b="1" spc="15"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p</a:t>
            </a:r>
            <a:r>
              <a:rPr sz="1600" b="1" spc="-30" dirty="0">
                <a:solidFill>
                  <a:srgbClr val="002776"/>
                </a:solidFill>
                <a:latin typeface="+mn-lt"/>
                <a:cs typeface="Calibri" panose="020F0502020204030204" pitchFamily="34" charset="0"/>
              </a:rPr>
              <a:t>r</a:t>
            </a:r>
            <a:r>
              <a:rPr sz="1600" b="1" spc="-5" dirty="0">
                <a:solidFill>
                  <a:srgbClr val="002776"/>
                </a:solidFill>
                <a:latin typeface="+mn-lt"/>
                <a:cs typeface="Calibri" panose="020F0502020204030204" pitchFamily="34" charset="0"/>
              </a:rPr>
              <a:t>ó</a:t>
            </a:r>
            <a:r>
              <a:rPr sz="1600" b="1" dirty="0">
                <a:solidFill>
                  <a:srgbClr val="002776"/>
                </a:solidFill>
                <a:latin typeface="+mn-lt"/>
                <a:cs typeface="Calibri" panose="020F0502020204030204" pitchFamily="34" charset="0"/>
              </a:rPr>
              <a:t>bek</a:t>
            </a:r>
            <a:r>
              <a:rPr sz="1600" b="1" spc="10" dirty="0">
                <a:solidFill>
                  <a:srgbClr val="002776"/>
                </a:solidFill>
                <a:latin typeface="+mn-lt"/>
                <a:cs typeface="Calibri" panose="020F0502020204030204" pitchFamily="34" charset="0"/>
              </a:rPr>
              <a:t> </a:t>
            </a:r>
            <a:r>
              <a:rPr sz="1600" b="1" dirty="0" err="1">
                <a:solidFill>
                  <a:srgbClr val="002776"/>
                </a:solidFill>
                <a:latin typeface="+mn-lt"/>
                <a:cs typeface="Calibri" panose="020F0502020204030204" pitchFamily="34" charset="0"/>
              </a:rPr>
              <a:t>p</a:t>
            </a:r>
            <a:r>
              <a:rPr sz="1600" b="1" spc="-15" dirty="0" err="1">
                <a:solidFill>
                  <a:srgbClr val="002776"/>
                </a:solidFill>
                <a:latin typeface="+mn-lt"/>
                <a:cs typeface="Calibri" panose="020F0502020204030204" pitchFamily="34" charset="0"/>
              </a:rPr>
              <a:t>o</a:t>
            </a:r>
            <a:r>
              <a:rPr sz="1600" b="1" spc="-5" dirty="0" err="1">
                <a:solidFill>
                  <a:srgbClr val="002776"/>
                </a:solidFill>
                <a:latin typeface="+mn-lt"/>
                <a:cs typeface="Calibri" panose="020F0502020204030204" pitchFamily="34" charset="0"/>
              </a:rPr>
              <a:t>wi</a:t>
            </a:r>
            <a:r>
              <a:rPr sz="1600" b="1" dirty="0" err="1">
                <a:solidFill>
                  <a:srgbClr val="002776"/>
                </a:solidFill>
                <a:latin typeface="+mn-lt"/>
                <a:cs typeface="Calibri" panose="020F0502020204030204" pitchFamily="34" charset="0"/>
              </a:rPr>
              <a:t>n</a:t>
            </a:r>
            <a:r>
              <a:rPr sz="1600" b="1" spc="-35" dirty="0" err="1">
                <a:solidFill>
                  <a:srgbClr val="002776"/>
                </a:solidFill>
                <a:latin typeface="+mn-lt"/>
                <a:cs typeface="Calibri" panose="020F0502020204030204" pitchFamily="34" charset="0"/>
              </a:rPr>
              <a:t>n</a:t>
            </a:r>
            <a:r>
              <a:rPr sz="1600" b="1" dirty="0" err="1">
                <a:solidFill>
                  <a:srgbClr val="002776"/>
                </a:solidFill>
                <a:latin typeface="+mn-lt"/>
                <a:cs typeface="Calibri" panose="020F0502020204030204" pitchFamily="34" charset="0"/>
              </a:rPr>
              <a:t>y</a:t>
            </a:r>
            <a:r>
              <a:rPr sz="1600" b="1" spc="25" dirty="0">
                <a:solidFill>
                  <a:srgbClr val="002776"/>
                </a:solidFill>
                <a:latin typeface="+mn-lt"/>
                <a:cs typeface="Calibri" panose="020F0502020204030204" pitchFamily="34" charset="0"/>
              </a:rPr>
              <a:t> </a:t>
            </a:r>
            <a:r>
              <a:rPr sz="1600" b="1" spc="-10" dirty="0" err="1">
                <a:solidFill>
                  <a:srgbClr val="002776"/>
                </a:solidFill>
                <a:latin typeface="+mn-lt"/>
                <a:cs typeface="Calibri" panose="020F0502020204030204" pitchFamily="34" charset="0"/>
              </a:rPr>
              <a:t>b</a:t>
            </a:r>
            <a:r>
              <a:rPr sz="1600" b="1" spc="-25" dirty="0" err="1">
                <a:solidFill>
                  <a:srgbClr val="002776"/>
                </a:solidFill>
                <a:latin typeface="+mn-lt"/>
                <a:cs typeface="Calibri" panose="020F0502020204030204" pitchFamily="34" charset="0"/>
              </a:rPr>
              <a:t>y</a:t>
            </a:r>
            <a:r>
              <a:rPr sz="1600" b="1" dirty="0" err="1">
                <a:solidFill>
                  <a:srgbClr val="002776"/>
                </a:solidFill>
                <a:latin typeface="+mn-lt"/>
                <a:cs typeface="Calibri" panose="020F0502020204030204" pitchFamily="34" charset="0"/>
              </a:rPr>
              <a:t>ć</a:t>
            </a:r>
            <a:r>
              <a:rPr lang="pl-PL" sz="1600" b="1" spc="5" dirty="0">
                <a:solidFill>
                  <a:srgbClr val="002776"/>
                </a:solidFill>
                <a:latin typeface="+mn-lt"/>
                <a:cs typeface="Calibri" panose="020F0502020204030204" pitchFamily="34" charset="0"/>
              </a:rPr>
              <a:t> </a:t>
            </a:r>
            <a:r>
              <a:rPr sz="1600" b="1" spc="-30" dirty="0" err="1">
                <a:solidFill>
                  <a:srgbClr val="002776"/>
                </a:solidFill>
                <a:latin typeface="+mn-lt"/>
                <a:cs typeface="Calibri" panose="020F0502020204030204" pitchFamily="34" charset="0"/>
              </a:rPr>
              <a:t>r</a:t>
            </a:r>
            <a:r>
              <a:rPr sz="1600" b="1" spc="-25" dirty="0" err="1">
                <a:solidFill>
                  <a:srgbClr val="002776"/>
                </a:solidFill>
                <a:latin typeface="+mn-lt"/>
                <a:cs typeface="Calibri" panose="020F0502020204030204" pitchFamily="34" charset="0"/>
              </a:rPr>
              <a:t>o</a:t>
            </a:r>
            <a:r>
              <a:rPr sz="1600" b="1" spc="-5" dirty="0" err="1">
                <a:solidFill>
                  <a:srgbClr val="002776"/>
                </a:solidFill>
                <a:latin typeface="+mn-lt"/>
                <a:cs typeface="Calibri" panose="020F0502020204030204" pitchFamily="34" charset="0"/>
              </a:rPr>
              <a:t>z</a:t>
            </a:r>
            <a:r>
              <a:rPr sz="1600" b="1" dirty="0" err="1">
                <a:solidFill>
                  <a:srgbClr val="002776"/>
                </a:solidFill>
                <a:latin typeface="+mn-lt"/>
                <a:cs typeface="Calibri" panose="020F0502020204030204" pitchFamily="34" charset="0"/>
              </a:rPr>
              <a:t>m</a:t>
            </a:r>
            <a:r>
              <a:rPr sz="1600" b="1" spc="-5" dirty="0" err="1">
                <a:solidFill>
                  <a:srgbClr val="002776"/>
                </a:solidFill>
                <a:latin typeface="+mn-lt"/>
                <a:cs typeface="Calibri" panose="020F0502020204030204" pitchFamily="34" charset="0"/>
              </a:rPr>
              <a:t>i</a:t>
            </a:r>
            <a:r>
              <a:rPr sz="1600" b="1" dirty="0" err="1">
                <a:solidFill>
                  <a:srgbClr val="002776"/>
                </a:solidFill>
                <a:latin typeface="+mn-lt"/>
                <a:cs typeface="Calibri" panose="020F0502020204030204" pitchFamily="34" charset="0"/>
              </a:rPr>
              <a:t>e</a:t>
            </a:r>
            <a:r>
              <a:rPr sz="1600" b="1" spc="-10" dirty="0" err="1">
                <a:solidFill>
                  <a:srgbClr val="002776"/>
                </a:solidFill>
                <a:latin typeface="+mn-lt"/>
                <a:cs typeface="Calibri" panose="020F0502020204030204" pitchFamily="34" charset="0"/>
              </a:rPr>
              <a:t>s</a:t>
            </a:r>
            <a:r>
              <a:rPr sz="1600" b="1" spc="-40" dirty="0" err="1">
                <a:solidFill>
                  <a:srgbClr val="002776"/>
                </a:solidFill>
                <a:latin typeface="+mn-lt"/>
                <a:cs typeface="Calibri" panose="020F0502020204030204" pitchFamily="34" charset="0"/>
              </a:rPr>
              <a:t>z</a:t>
            </a:r>
            <a:r>
              <a:rPr sz="1600" b="1" spc="-10" dirty="0" err="1">
                <a:solidFill>
                  <a:srgbClr val="002776"/>
                </a:solidFill>
                <a:latin typeface="+mn-lt"/>
                <a:cs typeface="Calibri" panose="020F0502020204030204" pitchFamily="34" charset="0"/>
              </a:rPr>
              <a:t>c</a:t>
            </a:r>
            <a:r>
              <a:rPr sz="1600" b="1" spc="-40" dirty="0" err="1">
                <a:solidFill>
                  <a:srgbClr val="002776"/>
                </a:solidFill>
                <a:latin typeface="+mn-lt"/>
                <a:cs typeface="Calibri" panose="020F0502020204030204" pitchFamily="34" charset="0"/>
              </a:rPr>
              <a:t>z</a:t>
            </a:r>
            <a:r>
              <a:rPr sz="1600" b="1" spc="-5" dirty="0" err="1">
                <a:solidFill>
                  <a:srgbClr val="002776"/>
                </a:solidFill>
                <a:latin typeface="+mn-lt"/>
                <a:cs typeface="Calibri" panose="020F0502020204030204" pitchFamily="34" charset="0"/>
              </a:rPr>
              <a:t>o</a:t>
            </a:r>
            <a:r>
              <a:rPr sz="1600" b="1" dirty="0" err="1">
                <a:solidFill>
                  <a:srgbClr val="002776"/>
                </a:solidFill>
                <a:latin typeface="+mn-lt"/>
                <a:cs typeface="Calibri" panose="020F0502020204030204" pitchFamily="34" charset="0"/>
              </a:rPr>
              <a:t>ne</a:t>
            </a:r>
            <a:r>
              <a:rPr sz="1600" b="1" dirty="0">
                <a:solidFill>
                  <a:srgbClr val="002776"/>
                </a:solidFill>
                <a:latin typeface="+mn-lt"/>
                <a:cs typeface="Calibri" panose="020F0502020204030204" pitchFamily="34" charset="0"/>
              </a:rPr>
              <a:t> </a:t>
            </a:r>
            <a:r>
              <a:rPr sz="1600" b="1" spc="-30" dirty="0">
                <a:solidFill>
                  <a:srgbClr val="002776"/>
                </a:solidFill>
                <a:latin typeface="+mn-lt"/>
                <a:cs typeface="Calibri" panose="020F0502020204030204" pitchFamily="34" charset="0"/>
              </a:rPr>
              <a:t>r</a:t>
            </a:r>
            <a:r>
              <a:rPr sz="1600" b="1" spc="-15" dirty="0">
                <a:solidFill>
                  <a:srgbClr val="002776"/>
                </a:solidFill>
                <a:latin typeface="+mn-lt"/>
                <a:cs typeface="Calibri" panose="020F0502020204030204" pitchFamily="34" charset="0"/>
              </a:rPr>
              <a:t>ó</a:t>
            </a:r>
            <a:r>
              <a:rPr sz="1600" b="1" spc="-5" dirty="0">
                <a:solidFill>
                  <a:srgbClr val="002776"/>
                </a:solidFill>
                <a:latin typeface="+mn-lt"/>
                <a:cs typeface="Calibri" panose="020F0502020204030204" pitchFamily="34" charset="0"/>
              </a:rPr>
              <a:t>w</a:t>
            </a:r>
            <a:r>
              <a:rPr sz="1600" b="1" dirty="0">
                <a:solidFill>
                  <a:srgbClr val="002776"/>
                </a:solidFill>
                <a:latin typeface="+mn-lt"/>
                <a:cs typeface="Calibri" panose="020F0502020204030204" pitchFamily="34" charset="0"/>
              </a:rPr>
              <a:t>n</a:t>
            </a:r>
            <a:r>
              <a:rPr sz="1600" b="1" spc="-5" dirty="0">
                <a:solidFill>
                  <a:srgbClr val="002776"/>
                </a:solidFill>
                <a:latin typeface="+mn-lt"/>
                <a:cs typeface="Calibri" panose="020F0502020204030204" pitchFamily="34" charset="0"/>
              </a:rPr>
              <a:t>o</a:t>
            </a:r>
            <a:r>
              <a:rPr sz="1600" b="1" dirty="0">
                <a:solidFill>
                  <a:srgbClr val="002776"/>
                </a:solidFill>
                <a:latin typeface="+mn-lt"/>
                <a:cs typeface="Calibri" panose="020F0502020204030204" pitchFamily="34" charset="0"/>
              </a:rPr>
              <a:t>m</a:t>
            </a:r>
            <a:r>
              <a:rPr sz="1600" b="1" spc="-5" dirty="0">
                <a:solidFill>
                  <a:srgbClr val="002776"/>
                </a:solidFill>
                <a:latin typeface="+mn-lt"/>
                <a:cs typeface="Calibri" panose="020F0502020204030204" pitchFamily="34" charset="0"/>
              </a:rPr>
              <a:t>i</a:t>
            </a:r>
            <a:r>
              <a:rPr sz="1600" b="1" dirty="0">
                <a:solidFill>
                  <a:srgbClr val="002776"/>
                </a:solidFill>
                <a:latin typeface="+mn-lt"/>
                <a:cs typeface="Calibri" panose="020F0502020204030204" pitchFamily="34" charset="0"/>
              </a:rPr>
              <a:t>e</a:t>
            </a:r>
            <a:r>
              <a:rPr sz="1600" b="1" spc="-5" dirty="0">
                <a:solidFill>
                  <a:srgbClr val="002776"/>
                </a:solidFill>
                <a:latin typeface="+mn-lt"/>
                <a:cs typeface="Calibri" panose="020F0502020204030204" pitchFamily="34" charset="0"/>
              </a:rPr>
              <a:t>r</a:t>
            </a:r>
            <a:r>
              <a:rPr sz="1600" b="1" dirty="0">
                <a:solidFill>
                  <a:srgbClr val="002776"/>
                </a:solidFill>
                <a:latin typeface="+mn-lt"/>
                <a:cs typeface="Calibri" panose="020F0502020204030204" pitchFamily="34" charset="0"/>
              </a:rPr>
              <a:t>n</a:t>
            </a:r>
            <a:r>
              <a:rPr sz="1600" b="1" spc="-5" dirty="0">
                <a:solidFill>
                  <a:srgbClr val="002776"/>
                </a:solidFill>
                <a:latin typeface="+mn-lt"/>
                <a:cs typeface="Calibri" panose="020F0502020204030204" pitchFamily="34" charset="0"/>
              </a:rPr>
              <a:t>i</a:t>
            </a:r>
            <a:r>
              <a:rPr sz="1600" b="1" dirty="0">
                <a:solidFill>
                  <a:srgbClr val="002776"/>
                </a:solidFill>
                <a:latin typeface="+mn-lt"/>
                <a:cs typeface="Calibri" panose="020F0502020204030204" pitchFamily="34" charset="0"/>
              </a:rPr>
              <a:t>e</a:t>
            </a:r>
            <a:r>
              <a:rPr sz="1600" b="1" spc="25"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na p</a:t>
            </a:r>
            <a:r>
              <a:rPr sz="1600" b="1" spc="-15" dirty="0">
                <a:solidFill>
                  <a:srgbClr val="002776"/>
                </a:solidFill>
                <a:latin typeface="+mn-lt"/>
                <a:cs typeface="Calibri" panose="020F0502020204030204" pitchFamily="34" charset="0"/>
              </a:rPr>
              <a:t>o</a:t>
            </a:r>
            <a:r>
              <a:rPr sz="1600" b="1" spc="-5" dirty="0">
                <a:solidFill>
                  <a:srgbClr val="002776"/>
                </a:solidFill>
                <a:latin typeface="+mn-lt"/>
                <a:cs typeface="Calibri" panose="020F0502020204030204" pitchFamily="34" charset="0"/>
              </a:rPr>
              <a:t>wi</a:t>
            </a:r>
            <a:r>
              <a:rPr sz="1600" b="1" dirty="0">
                <a:solidFill>
                  <a:srgbClr val="002776"/>
                </a:solidFill>
                <a:latin typeface="+mn-lt"/>
                <a:cs typeface="Calibri" panose="020F0502020204030204" pitchFamily="34" charset="0"/>
              </a:rPr>
              <a:t>e</a:t>
            </a:r>
            <a:r>
              <a:rPr sz="1600" b="1" spc="-5" dirty="0">
                <a:solidFill>
                  <a:srgbClr val="002776"/>
                </a:solidFill>
                <a:latin typeface="+mn-lt"/>
                <a:cs typeface="Calibri" panose="020F0502020204030204" pitchFamily="34" charset="0"/>
              </a:rPr>
              <a:t>r</a:t>
            </a:r>
            <a:r>
              <a:rPr sz="1600" b="1" spc="-40" dirty="0">
                <a:solidFill>
                  <a:srgbClr val="002776"/>
                </a:solidFill>
                <a:latin typeface="+mn-lt"/>
                <a:cs typeface="Calibri" panose="020F0502020204030204" pitchFamily="34" charset="0"/>
              </a:rPr>
              <a:t>z</a:t>
            </a:r>
            <a:r>
              <a:rPr sz="1600" b="1" spc="-10" dirty="0">
                <a:solidFill>
                  <a:srgbClr val="002776"/>
                </a:solidFill>
                <a:latin typeface="+mn-lt"/>
                <a:cs typeface="Calibri" panose="020F0502020204030204" pitchFamily="34" charset="0"/>
              </a:rPr>
              <a:t>c</a:t>
            </a:r>
            <a:r>
              <a:rPr sz="1600" b="1" dirty="0">
                <a:solidFill>
                  <a:srgbClr val="002776"/>
                </a:solidFill>
                <a:latin typeface="+mn-lt"/>
                <a:cs typeface="Calibri" panose="020F0502020204030204" pitchFamily="34" charset="0"/>
              </a:rPr>
              <a:t>hni</a:t>
            </a:r>
            <a:r>
              <a:rPr sz="1600" b="1" spc="45" dirty="0">
                <a:solidFill>
                  <a:srgbClr val="002776"/>
                </a:solidFill>
                <a:latin typeface="+mn-lt"/>
                <a:cs typeface="Calibri" panose="020F0502020204030204" pitchFamily="34" charset="0"/>
              </a:rPr>
              <a:t> </a:t>
            </a:r>
            <a:r>
              <a:rPr sz="1600" b="1" spc="-5" dirty="0">
                <a:solidFill>
                  <a:srgbClr val="002776"/>
                </a:solidFill>
                <a:latin typeface="+mn-lt"/>
                <a:cs typeface="Calibri" panose="020F0502020204030204" pitchFamily="34" charset="0"/>
              </a:rPr>
              <a:t>o</a:t>
            </a:r>
            <a:r>
              <a:rPr sz="1600" b="1" spc="-45" dirty="0">
                <a:solidFill>
                  <a:srgbClr val="002776"/>
                </a:solidFill>
                <a:latin typeface="+mn-lt"/>
                <a:cs typeface="Calibri" panose="020F0502020204030204" pitchFamily="34" charset="0"/>
              </a:rPr>
              <a:t>r</a:t>
            </a:r>
            <a:r>
              <a:rPr sz="1600" b="1" dirty="0">
                <a:solidFill>
                  <a:srgbClr val="002776"/>
                </a:solidFill>
                <a:latin typeface="+mn-lt"/>
                <a:cs typeface="Calibri" panose="020F0502020204030204" pitchFamily="34" charset="0"/>
              </a:rPr>
              <a:t>az</a:t>
            </a:r>
            <a:r>
              <a:rPr sz="1600" b="1" spc="-5"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w</a:t>
            </a:r>
            <a:r>
              <a:rPr sz="1600" b="1" spc="10"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p</a:t>
            </a:r>
            <a:r>
              <a:rPr sz="1600" b="1" spc="-5" dirty="0">
                <a:solidFill>
                  <a:srgbClr val="002776"/>
                </a:solidFill>
                <a:latin typeface="+mn-lt"/>
                <a:cs typeface="Calibri" panose="020F0502020204030204" pitchFamily="34" charset="0"/>
              </a:rPr>
              <a:t>o</a:t>
            </a:r>
            <a:r>
              <a:rPr sz="1600" b="1" spc="-10" dirty="0">
                <a:solidFill>
                  <a:srgbClr val="002776"/>
                </a:solidFill>
                <a:latin typeface="+mn-lt"/>
                <a:cs typeface="Calibri" panose="020F0502020204030204" pitchFamily="34" charset="0"/>
              </a:rPr>
              <a:t>s</a:t>
            </a:r>
            <a:r>
              <a:rPr sz="1600" b="1" spc="-40" dirty="0">
                <a:solidFill>
                  <a:srgbClr val="002776"/>
                </a:solidFill>
                <a:latin typeface="+mn-lt"/>
                <a:cs typeface="Calibri" panose="020F0502020204030204" pitchFamily="34" charset="0"/>
              </a:rPr>
              <a:t>z</a:t>
            </a:r>
            <a:r>
              <a:rPr sz="1600" b="1" spc="-10" dirty="0">
                <a:solidFill>
                  <a:srgbClr val="002776"/>
                </a:solidFill>
                <a:latin typeface="+mn-lt"/>
                <a:cs typeface="Calibri" panose="020F0502020204030204" pitchFamily="34" charset="0"/>
              </a:rPr>
              <a:t>c</a:t>
            </a:r>
            <a:r>
              <a:rPr sz="1600" b="1" spc="-40" dirty="0">
                <a:solidFill>
                  <a:srgbClr val="002776"/>
                </a:solidFill>
                <a:latin typeface="+mn-lt"/>
                <a:cs typeface="Calibri" panose="020F0502020204030204" pitchFamily="34" charset="0"/>
              </a:rPr>
              <a:t>z</a:t>
            </a:r>
            <a:r>
              <a:rPr sz="1600" b="1" dirty="0">
                <a:solidFill>
                  <a:srgbClr val="002776"/>
                </a:solidFill>
                <a:latin typeface="+mn-lt"/>
                <a:cs typeface="Calibri" panose="020F0502020204030204" pitchFamily="34" charset="0"/>
              </a:rPr>
              <a:t>e</a:t>
            </a:r>
            <a:r>
              <a:rPr sz="1600" b="1" spc="-10" dirty="0">
                <a:solidFill>
                  <a:srgbClr val="002776"/>
                </a:solidFill>
                <a:latin typeface="+mn-lt"/>
                <a:cs typeface="Calibri" panose="020F0502020204030204" pitchFamily="34" charset="0"/>
              </a:rPr>
              <a:t>g</a:t>
            </a:r>
            <a:r>
              <a:rPr sz="1600" b="1" spc="-5" dirty="0">
                <a:solidFill>
                  <a:srgbClr val="002776"/>
                </a:solidFill>
                <a:latin typeface="+mn-lt"/>
                <a:cs typeface="Calibri" panose="020F0502020204030204" pitchFamily="34" charset="0"/>
              </a:rPr>
              <a:t>ól</a:t>
            </a:r>
            <a:r>
              <a:rPr sz="1600" b="1" spc="-35" dirty="0">
                <a:solidFill>
                  <a:srgbClr val="002776"/>
                </a:solidFill>
                <a:latin typeface="+mn-lt"/>
                <a:cs typeface="Calibri" panose="020F0502020204030204" pitchFamily="34" charset="0"/>
              </a:rPr>
              <a:t>n</a:t>
            </a:r>
            <a:r>
              <a:rPr sz="1600" b="1" spc="-25" dirty="0">
                <a:solidFill>
                  <a:srgbClr val="002776"/>
                </a:solidFill>
                <a:latin typeface="+mn-lt"/>
                <a:cs typeface="Calibri" panose="020F0502020204030204" pitchFamily="34" charset="0"/>
              </a:rPr>
              <a:t>y</a:t>
            </a:r>
            <a:r>
              <a:rPr sz="1600" b="1" spc="-10" dirty="0">
                <a:solidFill>
                  <a:srgbClr val="002776"/>
                </a:solidFill>
                <a:latin typeface="+mn-lt"/>
                <a:cs typeface="Calibri" panose="020F0502020204030204" pitchFamily="34" charset="0"/>
              </a:rPr>
              <a:t>c</a:t>
            </a:r>
            <a:r>
              <a:rPr sz="1600" b="1" dirty="0">
                <a:solidFill>
                  <a:srgbClr val="002776"/>
                </a:solidFill>
                <a:latin typeface="+mn-lt"/>
                <a:cs typeface="Calibri" panose="020F0502020204030204" pitchFamily="34" charset="0"/>
              </a:rPr>
              <a:t>h</a:t>
            </a:r>
            <a:r>
              <a:rPr sz="1600" b="1" spc="25" dirty="0">
                <a:solidFill>
                  <a:srgbClr val="002776"/>
                </a:solidFill>
                <a:latin typeface="+mn-lt"/>
                <a:cs typeface="Calibri" panose="020F0502020204030204" pitchFamily="34" charset="0"/>
              </a:rPr>
              <a:t> </a:t>
            </a:r>
            <a:r>
              <a:rPr sz="1600" b="1" spc="-30" dirty="0">
                <a:solidFill>
                  <a:srgbClr val="002776"/>
                </a:solidFill>
                <a:latin typeface="+mn-lt"/>
                <a:cs typeface="Calibri" panose="020F0502020204030204" pitchFamily="34" charset="0"/>
              </a:rPr>
              <a:t>w</a:t>
            </a:r>
            <a:r>
              <a:rPr sz="1600" b="1" dirty="0">
                <a:solidFill>
                  <a:srgbClr val="002776"/>
                </a:solidFill>
                <a:latin typeface="+mn-lt"/>
                <a:cs typeface="Calibri" panose="020F0502020204030204" pitchFamily="34" charset="0"/>
              </a:rPr>
              <a:t>a</a:t>
            </a:r>
            <a:r>
              <a:rPr sz="1600" b="1" spc="-45" dirty="0">
                <a:solidFill>
                  <a:srgbClr val="002776"/>
                </a:solidFill>
                <a:latin typeface="+mn-lt"/>
                <a:cs typeface="Calibri" panose="020F0502020204030204" pitchFamily="34" charset="0"/>
              </a:rPr>
              <a:t>r</a:t>
            </a:r>
            <a:r>
              <a:rPr sz="1600" b="1" spc="-20" dirty="0">
                <a:solidFill>
                  <a:srgbClr val="002776"/>
                </a:solidFill>
                <a:latin typeface="+mn-lt"/>
                <a:cs typeface="Calibri" panose="020F0502020204030204" pitchFamily="34" charset="0"/>
              </a:rPr>
              <a:t>s</a:t>
            </a:r>
            <a:r>
              <a:rPr sz="1600" b="1" spc="-5" dirty="0">
                <a:solidFill>
                  <a:srgbClr val="002776"/>
                </a:solidFill>
                <a:latin typeface="+mn-lt"/>
                <a:cs typeface="Calibri" panose="020F0502020204030204" pitchFamily="34" charset="0"/>
              </a:rPr>
              <a:t>t</a:t>
            </a:r>
            <a:r>
              <a:rPr sz="1600" b="1" spc="-30" dirty="0">
                <a:solidFill>
                  <a:srgbClr val="002776"/>
                </a:solidFill>
                <a:latin typeface="+mn-lt"/>
                <a:cs typeface="Calibri" panose="020F0502020204030204" pitchFamily="34" charset="0"/>
              </a:rPr>
              <a:t>w</a:t>
            </a:r>
            <a:r>
              <a:rPr sz="1600" b="1" dirty="0">
                <a:solidFill>
                  <a:srgbClr val="002776"/>
                </a:solidFill>
                <a:latin typeface="+mn-lt"/>
                <a:cs typeface="Calibri" panose="020F0502020204030204" pitchFamily="34" charset="0"/>
              </a:rPr>
              <a:t>a</a:t>
            </a:r>
            <a:r>
              <a:rPr sz="1600" b="1" spc="-10" dirty="0">
                <a:solidFill>
                  <a:srgbClr val="002776"/>
                </a:solidFill>
                <a:latin typeface="+mn-lt"/>
                <a:cs typeface="Calibri" panose="020F0502020204030204" pitchFamily="34" charset="0"/>
              </a:rPr>
              <a:t>c</a:t>
            </a:r>
            <a:r>
              <a:rPr sz="1600" b="1" dirty="0">
                <a:solidFill>
                  <a:srgbClr val="002776"/>
                </a:solidFill>
                <a:latin typeface="+mn-lt"/>
                <a:cs typeface="Calibri" panose="020F0502020204030204" pitchFamily="34" charset="0"/>
              </a:rPr>
              <a:t>h</a:t>
            </a:r>
            <a:r>
              <a:rPr sz="1600" b="1" spc="25" dirty="0">
                <a:solidFill>
                  <a:srgbClr val="002776"/>
                </a:solidFill>
                <a:latin typeface="+mn-lt"/>
                <a:cs typeface="Calibri" panose="020F0502020204030204" pitchFamily="34" charset="0"/>
              </a:rPr>
              <a:t> </a:t>
            </a:r>
            <a:r>
              <a:rPr sz="1600" b="1" spc="-20" dirty="0">
                <a:solidFill>
                  <a:srgbClr val="002776"/>
                </a:solidFill>
                <a:latin typeface="+mn-lt"/>
                <a:cs typeface="Calibri" panose="020F0502020204030204" pitchFamily="34" charset="0"/>
              </a:rPr>
              <a:t>w</a:t>
            </a:r>
            <a:r>
              <a:rPr sz="1600" b="1" dirty="0">
                <a:solidFill>
                  <a:srgbClr val="002776"/>
                </a:solidFill>
                <a:latin typeface="+mn-lt"/>
                <a:cs typeface="Calibri" panose="020F0502020204030204" pitchFamily="34" charset="0"/>
              </a:rPr>
              <a:t>ęg</a:t>
            </a:r>
            <a:r>
              <a:rPr sz="1600" b="1" spc="-5" dirty="0">
                <a:solidFill>
                  <a:srgbClr val="002776"/>
                </a:solidFill>
                <a:latin typeface="+mn-lt"/>
                <a:cs typeface="Calibri" panose="020F0502020204030204" pitchFamily="34" charset="0"/>
              </a:rPr>
              <a:t>l</a:t>
            </a:r>
            <a:r>
              <a:rPr sz="1600" b="1" dirty="0">
                <a:solidFill>
                  <a:srgbClr val="002776"/>
                </a:solidFill>
                <a:latin typeface="+mn-lt"/>
                <a:cs typeface="Calibri" panose="020F0502020204030204" pitchFamily="34" charset="0"/>
              </a:rPr>
              <a:t>a</a:t>
            </a:r>
          </a:p>
        </p:txBody>
      </p:sp>
      <p:sp>
        <p:nvSpPr>
          <p:cNvPr id="4" name="object 4"/>
          <p:cNvSpPr txBox="1"/>
          <p:nvPr/>
        </p:nvSpPr>
        <p:spPr>
          <a:xfrm>
            <a:off x="440161" y="4293096"/>
            <a:ext cx="8021955" cy="1877437"/>
          </a:xfrm>
          <a:prstGeom prst="rect">
            <a:avLst/>
          </a:prstGeom>
        </p:spPr>
        <p:txBody>
          <a:bodyPr vert="horz" wrap="square" lIns="0" tIns="0" rIns="0" bIns="0" rtlCol="0">
            <a:spAutoFit/>
          </a:bodyPr>
          <a:lstStyle/>
          <a:p>
            <a:pPr marL="298450" marR="5080" indent="-285750" algn="just">
              <a:lnSpc>
                <a:spcPct val="100000"/>
              </a:lnSpc>
              <a:buClr>
                <a:srgbClr val="2D2B20"/>
              </a:buClr>
              <a:buFont typeface="Arial" panose="020B0604020202020204" pitchFamily="34" charset="0"/>
              <a:buChar char="•"/>
              <a:tabLst>
                <a:tab pos="299720" algn="l"/>
              </a:tabLst>
            </a:pPr>
            <a:r>
              <a:rPr sz="1600" b="1" spc="-5" dirty="0">
                <a:solidFill>
                  <a:srgbClr val="002776"/>
                </a:solidFill>
                <a:latin typeface="+mn-lt"/>
                <a:cs typeface="Calibri" panose="020F0502020204030204" pitchFamily="34" charset="0"/>
              </a:rPr>
              <a:t>Dołk</a:t>
            </a:r>
            <a:r>
              <a:rPr sz="1600" b="1" dirty="0">
                <a:solidFill>
                  <a:srgbClr val="002776"/>
                </a:solidFill>
                <a:latin typeface="+mn-lt"/>
                <a:cs typeface="Calibri" panose="020F0502020204030204" pitchFamily="34" charset="0"/>
              </a:rPr>
              <a:t>i </a:t>
            </a:r>
            <a:r>
              <a:rPr sz="1600" b="1" spc="10"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na</a:t>
            </a:r>
            <a:r>
              <a:rPr sz="1600" b="1" spc="-5" dirty="0">
                <a:solidFill>
                  <a:srgbClr val="002776"/>
                </a:solidFill>
                <a:latin typeface="+mn-lt"/>
                <a:cs typeface="Calibri" panose="020F0502020204030204" pitchFamily="34" charset="0"/>
              </a:rPr>
              <a:t>l</a:t>
            </a:r>
            <a:r>
              <a:rPr sz="1600" b="1" spc="-10" dirty="0">
                <a:solidFill>
                  <a:srgbClr val="002776"/>
                </a:solidFill>
                <a:latin typeface="+mn-lt"/>
                <a:cs typeface="Calibri" panose="020F0502020204030204" pitchFamily="34" charset="0"/>
              </a:rPr>
              <a:t>e</a:t>
            </a:r>
            <a:r>
              <a:rPr sz="1600" b="1" spc="-15" dirty="0">
                <a:solidFill>
                  <a:srgbClr val="002776"/>
                </a:solidFill>
                <a:latin typeface="+mn-lt"/>
                <a:cs typeface="Calibri" panose="020F0502020204030204" pitchFamily="34" charset="0"/>
              </a:rPr>
              <a:t>ż</a:t>
            </a:r>
            <a:r>
              <a:rPr sz="1600" b="1" dirty="0">
                <a:solidFill>
                  <a:srgbClr val="002776"/>
                </a:solidFill>
                <a:latin typeface="+mn-lt"/>
                <a:cs typeface="Calibri" panose="020F0502020204030204" pitchFamily="34" charset="0"/>
              </a:rPr>
              <a:t>y  </a:t>
            </a:r>
            <a:r>
              <a:rPr sz="1600" b="1" spc="-30" dirty="0">
                <a:solidFill>
                  <a:srgbClr val="002776"/>
                </a:solidFill>
                <a:latin typeface="+mn-lt"/>
                <a:cs typeface="Calibri" panose="020F0502020204030204" pitchFamily="34" charset="0"/>
              </a:rPr>
              <a:t>r</a:t>
            </a:r>
            <a:r>
              <a:rPr sz="1600" b="1" spc="-25" dirty="0">
                <a:solidFill>
                  <a:srgbClr val="002776"/>
                </a:solidFill>
                <a:latin typeface="+mn-lt"/>
                <a:cs typeface="Calibri" panose="020F0502020204030204" pitchFamily="34" charset="0"/>
              </a:rPr>
              <a:t>o</a:t>
            </a:r>
            <a:r>
              <a:rPr sz="1600" b="1" spc="5" dirty="0">
                <a:solidFill>
                  <a:srgbClr val="002776"/>
                </a:solidFill>
                <a:latin typeface="+mn-lt"/>
                <a:cs typeface="Calibri" panose="020F0502020204030204" pitchFamily="34" charset="0"/>
              </a:rPr>
              <a:t>z</a:t>
            </a:r>
            <a:r>
              <a:rPr sz="1600" b="1" dirty="0">
                <a:solidFill>
                  <a:srgbClr val="002776"/>
                </a:solidFill>
                <a:latin typeface="+mn-lt"/>
                <a:cs typeface="Calibri" panose="020F0502020204030204" pitchFamily="34" charset="0"/>
              </a:rPr>
              <a:t>m</a:t>
            </a:r>
            <a:r>
              <a:rPr sz="1600" b="1" spc="-5" dirty="0">
                <a:solidFill>
                  <a:srgbClr val="002776"/>
                </a:solidFill>
                <a:latin typeface="+mn-lt"/>
                <a:cs typeface="Calibri" panose="020F0502020204030204" pitchFamily="34" charset="0"/>
              </a:rPr>
              <a:t>i</a:t>
            </a:r>
            <a:r>
              <a:rPr sz="1600" b="1" dirty="0">
                <a:solidFill>
                  <a:srgbClr val="002776"/>
                </a:solidFill>
                <a:latin typeface="+mn-lt"/>
                <a:cs typeface="Calibri" panose="020F0502020204030204" pitchFamily="34" charset="0"/>
              </a:rPr>
              <a:t>eś</a:t>
            </a:r>
            <a:r>
              <a:rPr sz="1600" b="1" spc="-10" dirty="0">
                <a:solidFill>
                  <a:srgbClr val="002776"/>
                </a:solidFill>
                <a:latin typeface="+mn-lt"/>
                <a:cs typeface="Calibri" panose="020F0502020204030204" pitchFamily="34" charset="0"/>
              </a:rPr>
              <a:t>c</a:t>
            </a:r>
            <a:r>
              <a:rPr sz="1600" b="1" spc="-5" dirty="0">
                <a:solidFill>
                  <a:srgbClr val="002776"/>
                </a:solidFill>
                <a:latin typeface="+mn-lt"/>
                <a:cs typeface="Calibri" panose="020F0502020204030204" pitchFamily="34" charset="0"/>
              </a:rPr>
              <a:t>i</a:t>
            </a:r>
            <a:r>
              <a:rPr sz="1600" b="1" dirty="0">
                <a:solidFill>
                  <a:srgbClr val="002776"/>
                </a:solidFill>
                <a:latin typeface="+mn-lt"/>
                <a:cs typeface="Calibri" panose="020F0502020204030204" pitchFamily="34" charset="0"/>
              </a:rPr>
              <a:t>ć </a:t>
            </a:r>
            <a:r>
              <a:rPr sz="1600" b="1" spc="5" dirty="0">
                <a:solidFill>
                  <a:srgbClr val="002776"/>
                </a:solidFill>
                <a:latin typeface="+mn-lt"/>
                <a:cs typeface="Calibri" panose="020F0502020204030204" pitchFamily="34" charset="0"/>
              </a:rPr>
              <a:t> </a:t>
            </a:r>
            <a:r>
              <a:rPr sz="1600" b="1" spc="-15" dirty="0">
                <a:solidFill>
                  <a:srgbClr val="002776"/>
                </a:solidFill>
                <a:latin typeface="+mn-lt"/>
                <a:cs typeface="Calibri" panose="020F0502020204030204" pitchFamily="34" charset="0"/>
              </a:rPr>
              <a:t>w</a:t>
            </a:r>
            <a:r>
              <a:rPr sz="1600" b="1" dirty="0">
                <a:solidFill>
                  <a:srgbClr val="002776"/>
                </a:solidFill>
                <a:latin typeface="+mn-lt"/>
                <a:cs typeface="Calibri" panose="020F0502020204030204" pitchFamily="34" charset="0"/>
              </a:rPr>
              <a:t>  p</a:t>
            </a:r>
            <a:r>
              <a:rPr sz="1600" b="1" spc="-5" dirty="0">
                <a:solidFill>
                  <a:srgbClr val="002776"/>
                </a:solidFill>
                <a:latin typeface="+mn-lt"/>
                <a:cs typeface="Calibri" panose="020F0502020204030204" pitchFamily="34" charset="0"/>
              </a:rPr>
              <a:t>o</a:t>
            </a:r>
            <a:r>
              <a:rPr sz="1600" b="1" spc="-20" dirty="0">
                <a:solidFill>
                  <a:srgbClr val="002776"/>
                </a:solidFill>
                <a:latin typeface="+mn-lt"/>
                <a:cs typeface="Calibri" panose="020F0502020204030204" pitchFamily="34" charset="0"/>
              </a:rPr>
              <a:t>s</a:t>
            </a:r>
            <a:r>
              <a:rPr sz="1600" b="1" spc="-25" dirty="0">
                <a:solidFill>
                  <a:srgbClr val="002776"/>
                </a:solidFill>
                <a:latin typeface="+mn-lt"/>
                <a:cs typeface="Calibri" panose="020F0502020204030204" pitchFamily="34" charset="0"/>
              </a:rPr>
              <a:t>t</a:t>
            </a:r>
            <a:r>
              <a:rPr sz="1600" b="1" spc="-10" dirty="0">
                <a:solidFill>
                  <a:srgbClr val="002776"/>
                </a:solidFill>
                <a:latin typeface="+mn-lt"/>
                <a:cs typeface="Calibri" panose="020F0502020204030204" pitchFamily="34" charset="0"/>
              </a:rPr>
              <a:t>a</a:t>
            </a:r>
            <a:r>
              <a:rPr sz="1600" b="1" spc="-20" dirty="0">
                <a:solidFill>
                  <a:srgbClr val="002776"/>
                </a:solidFill>
                <a:latin typeface="+mn-lt"/>
                <a:cs typeface="Calibri" panose="020F0502020204030204" pitchFamily="34" charset="0"/>
              </a:rPr>
              <a:t>c</a:t>
            </a:r>
            <a:r>
              <a:rPr sz="1600" b="1" dirty="0">
                <a:solidFill>
                  <a:srgbClr val="002776"/>
                </a:solidFill>
                <a:latin typeface="+mn-lt"/>
                <a:cs typeface="Calibri" panose="020F0502020204030204" pitchFamily="34" charset="0"/>
              </a:rPr>
              <a:t>i </a:t>
            </a:r>
            <a:r>
              <a:rPr sz="1600" b="1" spc="-5" dirty="0">
                <a:solidFill>
                  <a:srgbClr val="002776"/>
                </a:solidFill>
                <a:latin typeface="+mn-lt"/>
                <a:cs typeface="Calibri" panose="020F0502020204030204" pitchFamily="34" charset="0"/>
              </a:rPr>
              <a:t> </a:t>
            </a:r>
            <a:r>
              <a:rPr sz="1600" b="1" spc="-10" dirty="0">
                <a:solidFill>
                  <a:srgbClr val="002776"/>
                </a:solidFill>
                <a:latin typeface="+mn-lt"/>
                <a:cs typeface="Calibri" panose="020F0502020204030204" pitchFamily="34" charset="0"/>
              </a:rPr>
              <a:t>s</a:t>
            </a:r>
            <a:r>
              <a:rPr sz="1600" b="1" spc="-30" dirty="0">
                <a:solidFill>
                  <a:srgbClr val="002776"/>
                </a:solidFill>
                <a:latin typeface="+mn-lt"/>
                <a:cs typeface="Calibri" panose="020F0502020204030204" pitchFamily="34" charset="0"/>
              </a:rPr>
              <a:t>z</a:t>
            </a:r>
            <a:r>
              <a:rPr sz="1600" b="1" dirty="0">
                <a:solidFill>
                  <a:srgbClr val="002776"/>
                </a:solidFill>
                <a:latin typeface="+mn-lt"/>
                <a:cs typeface="Calibri" panose="020F0502020204030204" pitchFamily="34" charset="0"/>
              </a:rPr>
              <a:t>a</a:t>
            </a:r>
            <a:r>
              <a:rPr sz="1600" b="1" spc="-10" dirty="0">
                <a:solidFill>
                  <a:srgbClr val="002776"/>
                </a:solidFill>
                <a:latin typeface="+mn-lt"/>
                <a:cs typeface="Calibri" panose="020F0502020204030204" pitchFamily="34" charset="0"/>
              </a:rPr>
              <a:t>c</a:t>
            </a:r>
            <a:r>
              <a:rPr sz="1600" b="1" dirty="0">
                <a:solidFill>
                  <a:srgbClr val="002776"/>
                </a:solidFill>
                <a:latin typeface="+mn-lt"/>
                <a:cs typeface="Calibri" panose="020F0502020204030204" pitchFamily="34" charset="0"/>
              </a:rPr>
              <a:t>h</a:t>
            </a:r>
            <a:r>
              <a:rPr sz="1600" b="1" spc="-15" dirty="0">
                <a:solidFill>
                  <a:srgbClr val="002776"/>
                </a:solidFill>
                <a:latin typeface="+mn-lt"/>
                <a:cs typeface="Calibri" panose="020F0502020204030204" pitchFamily="34" charset="0"/>
              </a:rPr>
              <a:t>o</a:t>
            </a:r>
            <a:r>
              <a:rPr sz="1600" b="1" spc="-10" dirty="0">
                <a:solidFill>
                  <a:srgbClr val="002776"/>
                </a:solidFill>
                <a:latin typeface="+mn-lt"/>
                <a:cs typeface="Calibri" panose="020F0502020204030204" pitchFamily="34" charset="0"/>
              </a:rPr>
              <a:t>w</a:t>
            </a:r>
            <a:r>
              <a:rPr sz="1600" b="1" dirty="0">
                <a:solidFill>
                  <a:srgbClr val="002776"/>
                </a:solidFill>
                <a:latin typeface="+mn-lt"/>
                <a:cs typeface="Calibri" panose="020F0502020204030204" pitchFamily="34" charset="0"/>
              </a:rPr>
              <a:t>n</a:t>
            </a:r>
            <a:r>
              <a:rPr sz="1600" b="1" spc="-5" dirty="0">
                <a:solidFill>
                  <a:srgbClr val="002776"/>
                </a:solidFill>
                <a:latin typeface="+mn-lt"/>
                <a:cs typeface="Calibri" panose="020F0502020204030204" pitchFamily="34" charset="0"/>
              </a:rPr>
              <a:t>i</a:t>
            </a:r>
            <a:r>
              <a:rPr sz="1600" b="1" spc="-20" dirty="0">
                <a:solidFill>
                  <a:srgbClr val="002776"/>
                </a:solidFill>
                <a:latin typeface="+mn-lt"/>
                <a:cs typeface="Calibri" panose="020F0502020204030204" pitchFamily="34" charset="0"/>
              </a:rPr>
              <a:t>c</a:t>
            </a:r>
            <a:r>
              <a:rPr sz="1600" b="1" spc="-10" dirty="0">
                <a:solidFill>
                  <a:srgbClr val="002776"/>
                </a:solidFill>
                <a:latin typeface="+mn-lt"/>
                <a:cs typeface="Calibri" panose="020F0502020204030204" pitchFamily="34" charset="0"/>
              </a:rPr>
              <a:t>y</a:t>
            </a:r>
            <a:r>
              <a:rPr sz="1600" b="1" dirty="0">
                <a:solidFill>
                  <a:srgbClr val="002776"/>
                </a:solidFill>
                <a:latin typeface="+mn-lt"/>
                <a:cs typeface="Calibri" panose="020F0502020204030204" pitchFamily="34" charset="0"/>
              </a:rPr>
              <a:t> </a:t>
            </a:r>
            <a:r>
              <a:rPr sz="1600" b="1" spc="15"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na  </a:t>
            </a:r>
            <a:r>
              <a:rPr sz="1600" b="1" spc="-5" dirty="0">
                <a:solidFill>
                  <a:srgbClr val="002776"/>
                </a:solidFill>
                <a:latin typeface="+mn-lt"/>
                <a:cs typeface="Calibri" panose="020F0502020204030204" pitchFamily="34" charset="0"/>
              </a:rPr>
              <a:t>l</a:t>
            </a:r>
            <a:r>
              <a:rPr sz="1600" b="1" spc="5" dirty="0">
                <a:solidFill>
                  <a:srgbClr val="002776"/>
                </a:solidFill>
                <a:latin typeface="+mn-lt"/>
                <a:cs typeface="Calibri" panose="020F0502020204030204" pitchFamily="34" charset="0"/>
              </a:rPr>
              <a:t>i</a:t>
            </a:r>
            <a:r>
              <a:rPr sz="1600" b="1" dirty="0">
                <a:solidFill>
                  <a:srgbClr val="002776"/>
                </a:solidFill>
                <a:latin typeface="+mn-lt"/>
                <a:cs typeface="Calibri" panose="020F0502020204030204" pitchFamily="34" charset="0"/>
              </a:rPr>
              <a:t>n</a:t>
            </a:r>
            <a:r>
              <a:rPr sz="1600" b="1" spc="-5" dirty="0">
                <a:solidFill>
                  <a:srgbClr val="002776"/>
                </a:solidFill>
                <a:latin typeface="+mn-lt"/>
                <a:cs typeface="Calibri" panose="020F0502020204030204" pitchFamily="34" charset="0"/>
              </a:rPr>
              <a:t>i</a:t>
            </a:r>
            <a:r>
              <a:rPr sz="1600" b="1" dirty="0">
                <a:solidFill>
                  <a:srgbClr val="002776"/>
                </a:solidFill>
                <a:latin typeface="+mn-lt"/>
                <a:cs typeface="Calibri" panose="020F0502020204030204" pitchFamily="34" charset="0"/>
              </a:rPr>
              <a:t>a</a:t>
            </a:r>
            <a:r>
              <a:rPr sz="1600" b="1" spc="-10" dirty="0">
                <a:solidFill>
                  <a:srgbClr val="002776"/>
                </a:solidFill>
                <a:latin typeface="+mn-lt"/>
                <a:cs typeface="Calibri" panose="020F0502020204030204" pitchFamily="34" charset="0"/>
              </a:rPr>
              <a:t>c</a:t>
            </a:r>
            <a:r>
              <a:rPr sz="1600" b="1" dirty="0">
                <a:solidFill>
                  <a:srgbClr val="002776"/>
                </a:solidFill>
                <a:latin typeface="+mn-lt"/>
                <a:cs typeface="Calibri" panose="020F0502020204030204" pitchFamily="34" charset="0"/>
              </a:rPr>
              <a:t>h </a:t>
            </a:r>
            <a:r>
              <a:rPr sz="1600" b="1" spc="15"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p</a:t>
            </a:r>
            <a:r>
              <a:rPr sz="1600" b="1" spc="-40" dirty="0">
                <a:solidFill>
                  <a:srgbClr val="002776"/>
                </a:solidFill>
                <a:latin typeface="+mn-lt"/>
                <a:cs typeface="Calibri" panose="020F0502020204030204" pitchFamily="34" charset="0"/>
              </a:rPr>
              <a:t>r</a:t>
            </a:r>
            <a:r>
              <a:rPr sz="1600" b="1" spc="-5" dirty="0">
                <a:solidFill>
                  <a:srgbClr val="002776"/>
                </a:solidFill>
                <a:latin typeface="+mn-lt"/>
                <a:cs typeface="Calibri" panose="020F0502020204030204" pitchFamily="34" charset="0"/>
              </a:rPr>
              <a:t>o</a:t>
            </a:r>
            <a:r>
              <a:rPr sz="1600" b="1" spc="-20" dirty="0">
                <a:solidFill>
                  <a:srgbClr val="002776"/>
                </a:solidFill>
                <a:latin typeface="+mn-lt"/>
                <a:cs typeface="Calibri" panose="020F0502020204030204" pitchFamily="34" charset="0"/>
              </a:rPr>
              <a:t>s</a:t>
            </a:r>
            <a:r>
              <a:rPr sz="1600" b="1" spc="-15" dirty="0">
                <a:solidFill>
                  <a:srgbClr val="002776"/>
                </a:solidFill>
                <a:latin typeface="+mn-lt"/>
                <a:cs typeface="Calibri" panose="020F0502020204030204" pitchFamily="34" charset="0"/>
              </a:rPr>
              <a:t>t</a:t>
            </a:r>
            <a:r>
              <a:rPr sz="1600" b="1" spc="-35" dirty="0">
                <a:solidFill>
                  <a:srgbClr val="002776"/>
                </a:solidFill>
                <a:latin typeface="+mn-lt"/>
                <a:cs typeface="Calibri" panose="020F0502020204030204" pitchFamily="34" charset="0"/>
              </a:rPr>
              <a:t>y</a:t>
            </a:r>
            <a:r>
              <a:rPr sz="1600" b="1" spc="-20" dirty="0">
                <a:solidFill>
                  <a:srgbClr val="002776"/>
                </a:solidFill>
                <a:latin typeface="+mn-lt"/>
                <a:cs typeface="Calibri" panose="020F0502020204030204" pitchFamily="34" charset="0"/>
              </a:rPr>
              <a:t>c</a:t>
            </a:r>
            <a:r>
              <a:rPr sz="1600" b="1" dirty="0">
                <a:solidFill>
                  <a:srgbClr val="002776"/>
                </a:solidFill>
                <a:latin typeface="+mn-lt"/>
                <a:cs typeface="Calibri" panose="020F0502020204030204" pitchFamily="34" charset="0"/>
              </a:rPr>
              <a:t>h  </a:t>
            </a:r>
            <a:r>
              <a:rPr sz="1600" b="1" spc="-30" dirty="0">
                <a:solidFill>
                  <a:srgbClr val="002776"/>
                </a:solidFill>
                <a:latin typeface="+mn-lt"/>
                <a:cs typeface="Calibri" panose="020F0502020204030204" pitchFamily="34" charset="0"/>
              </a:rPr>
              <a:t>z</a:t>
            </a:r>
            <a:r>
              <a:rPr sz="1600" b="1" dirty="0">
                <a:solidFill>
                  <a:srgbClr val="002776"/>
                </a:solidFill>
                <a:latin typeface="+mn-lt"/>
                <a:cs typeface="Calibri" panose="020F0502020204030204" pitchFamily="34" charset="0"/>
              </a:rPr>
              <a:t>a</a:t>
            </a:r>
            <a:r>
              <a:rPr sz="1600" b="1" spc="-40" dirty="0">
                <a:solidFill>
                  <a:srgbClr val="002776"/>
                </a:solidFill>
                <a:latin typeface="+mn-lt"/>
                <a:cs typeface="Calibri" panose="020F0502020204030204" pitchFamily="34" charset="0"/>
              </a:rPr>
              <a:t>r</a:t>
            </a:r>
            <a:r>
              <a:rPr sz="1600" b="1" spc="-15" dirty="0">
                <a:solidFill>
                  <a:srgbClr val="002776"/>
                </a:solidFill>
                <a:latin typeface="+mn-lt"/>
                <a:cs typeface="Calibri" panose="020F0502020204030204" pitchFamily="34" charset="0"/>
              </a:rPr>
              <a:t>ó</a:t>
            </a:r>
            <a:r>
              <a:rPr sz="1600" b="1" spc="-20" dirty="0">
                <a:solidFill>
                  <a:srgbClr val="002776"/>
                </a:solidFill>
                <a:latin typeface="+mn-lt"/>
                <a:cs typeface="Calibri" panose="020F0502020204030204" pitchFamily="34" charset="0"/>
              </a:rPr>
              <a:t>w</a:t>
            </a:r>
            <a:r>
              <a:rPr sz="1600" b="1" dirty="0">
                <a:solidFill>
                  <a:srgbClr val="002776"/>
                </a:solidFill>
                <a:latin typeface="+mn-lt"/>
                <a:cs typeface="Calibri" panose="020F0502020204030204" pitchFamily="34" charset="0"/>
              </a:rPr>
              <a:t>no </a:t>
            </a:r>
            <a:r>
              <a:rPr sz="1600" b="1" spc="10" dirty="0">
                <a:solidFill>
                  <a:srgbClr val="002776"/>
                </a:solidFill>
                <a:latin typeface="+mn-lt"/>
                <a:cs typeface="Calibri" panose="020F0502020204030204" pitchFamily="34" charset="0"/>
              </a:rPr>
              <a:t> na </a:t>
            </a:r>
            <a:r>
              <a:rPr sz="1600" b="1" spc="-10" dirty="0">
                <a:solidFill>
                  <a:srgbClr val="002776"/>
                </a:solidFill>
                <a:latin typeface="+mn-lt"/>
                <a:cs typeface="Calibri" panose="020F0502020204030204" pitchFamily="34" charset="0"/>
              </a:rPr>
              <a:t>g</a:t>
            </a:r>
            <a:r>
              <a:rPr sz="1600" b="1" spc="-5" dirty="0">
                <a:solidFill>
                  <a:srgbClr val="002776"/>
                </a:solidFill>
                <a:latin typeface="+mn-lt"/>
                <a:cs typeface="Calibri" panose="020F0502020204030204" pitchFamily="34" charset="0"/>
              </a:rPr>
              <a:t>ó</a:t>
            </a:r>
            <a:r>
              <a:rPr sz="1600" b="1" spc="-15" dirty="0">
                <a:solidFill>
                  <a:srgbClr val="002776"/>
                </a:solidFill>
                <a:latin typeface="+mn-lt"/>
                <a:cs typeface="Calibri" panose="020F0502020204030204" pitchFamily="34" charset="0"/>
              </a:rPr>
              <a:t>r</a:t>
            </a:r>
            <a:r>
              <a:rPr sz="1600" b="1" dirty="0">
                <a:solidFill>
                  <a:srgbClr val="002776"/>
                </a:solidFill>
                <a:latin typeface="+mn-lt"/>
                <a:cs typeface="Calibri" panose="020F0502020204030204" pitchFamily="34" charset="0"/>
              </a:rPr>
              <a:t>n</a:t>
            </a:r>
            <a:r>
              <a:rPr sz="1600" b="1" spc="-10" dirty="0">
                <a:solidFill>
                  <a:srgbClr val="002776"/>
                </a:solidFill>
                <a:latin typeface="+mn-lt"/>
                <a:cs typeface="Calibri" panose="020F0502020204030204" pitchFamily="34" charset="0"/>
              </a:rPr>
              <a:t>e</a:t>
            </a:r>
            <a:r>
              <a:rPr sz="1600" b="1" dirty="0">
                <a:solidFill>
                  <a:srgbClr val="002776"/>
                </a:solidFill>
                <a:latin typeface="+mn-lt"/>
                <a:cs typeface="Calibri" panose="020F0502020204030204" pitchFamily="34" charset="0"/>
              </a:rPr>
              <a:t>j </a:t>
            </a:r>
            <a:r>
              <a:rPr sz="1600" b="1" spc="-50"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p</a:t>
            </a:r>
            <a:r>
              <a:rPr sz="1600" b="1" spc="-15" dirty="0">
                <a:solidFill>
                  <a:srgbClr val="002776"/>
                </a:solidFill>
                <a:latin typeface="+mn-lt"/>
                <a:cs typeface="Calibri" panose="020F0502020204030204" pitchFamily="34" charset="0"/>
              </a:rPr>
              <a:t>o</a:t>
            </a:r>
            <a:r>
              <a:rPr sz="1600" b="1" spc="-20" dirty="0">
                <a:solidFill>
                  <a:srgbClr val="002776"/>
                </a:solidFill>
                <a:latin typeface="+mn-lt"/>
                <a:cs typeface="Calibri" panose="020F0502020204030204" pitchFamily="34" charset="0"/>
              </a:rPr>
              <a:t>w</a:t>
            </a:r>
            <a:r>
              <a:rPr sz="1600" b="1" spc="-10" dirty="0">
                <a:solidFill>
                  <a:srgbClr val="002776"/>
                </a:solidFill>
                <a:latin typeface="+mn-lt"/>
                <a:cs typeface="Calibri" panose="020F0502020204030204" pitchFamily="34" charset="0"/>
              </a:rPr>
              <a:t>ie</a:t>
            </a:r>
            <a:r>
              <a:rPr sz="1600" b="1" spc="-5" dirty="0">
                <a:solidFill>
                  <a:srgbClr val="002776"/>
                </a:solidFill>
                <a:latin typeface="+mn-lt"/>
                <a:cs typeface="Calibri" panose="020F0502020204030204" pitchFamily="34" charset="0"/>
              </a:rPr>
              <a:t>r</a:t>
            </a:r>
            <a:r>
              <a:rPr sz="1600" b="1" spc="-40" dirty="0">
                <a:solidFill>
                  <a:srgbClr val="002776"/>
                </a:solidFill>
                <a:latin typeface="+mn-lt"/>
                <a:cs typeface="Calibri" panose="020F0502020204030204" pitchFamily="34" charset="0"/>
              </a:rPr>
              <a:t>z</a:t>
            </a:r>
            <a:r>
              <a:rPr sz="1600" b="1" spc="-5" dirty="0">
                <a:solidFill>
                  <a:srgbClr val="002776"/>
                </a:solidFill>
                <a:latin typeface="+mn-lt"/>
                <a:cs typeface="Calibri" panose="020F0502020204030204" pitchFamily="34" charset="0"/>
              </a:rPr>
              <a:t>c</a:t>
            </a:r>
            <a:r>
              <a:rPr sz="1600" b="1" dirty="0">
                <a:solidFill>
                  <a:srgbClr val="002776"/>
                </a:solidFill>
                <a:latin typeface="+mn-lt"/>
                <a:cs typeface="Calibri" panose="020F0502020204030204" pitchFamily="34" charset="0"/>
              </a:rPr>
              <a:t>hni </a:t>
            </a:r>
            <a:r>
              <a:rPr sz="1600" b="1" spc="-50"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p</a:t>
            </a:r>
            <a:r>
              <a:rPr sz="1600" b="1" spc="-5" dirty="0">
                <a:solidFill>
                  <a:srgbClr val="002776"/>
                </a:solidFill>
                <a:latin typeface="+mn-lt"/>
                <a:cs typeface="Calibri" panose="020F0502020204030204" pitchFamily="34" charset="0"/>
              </a:rPr>
              <a:t>r</a:t>
            </a:r>
            <a:r>
              <a:rPr sz="1600" b="1" spc="-25" dirty="0">
                <a:solidFill>
                  <a:srgbClr val="002776"/>
                </a:solidFill>
                <a:latin typeface="+mn-lt"/>
                <a:cs typeface="Calibri" panose="020F0502020204030204" pitchFamily="34" charset="0"/>
              </a:rPr>
              <a:t>y</a:t>
            </a:r>
            <a:r>
              <a:rPr sz="1600" b="1" spc="-5" dirty="0">
                <a:solidFill>
                  <a:srgbClr val="002776"/>
                </a:solidFill>
                <a:latin typeface="+mn-lt"/>
                <a:cs typeface="Calibri" panose="020F0502020204030204" pitchFamily="34" charset="0"/>
              </a:rPr>
              <a:t>z</a:t>
            </a:r>
            <a:r>
              <a:rPr sz="1600" b="1" spc="-50" dirty="0">
                <a:solidFill>
                  <a:srgbClr val="002776"/>
                </a:solidFill>
                <a:latin typeface="+mn-lt"/>
                <a:cs typeface="Calibri" panose="020F0502020204030204" pitchFamily="34" charset="0"/>
              </a:rPr>
              <a:t>m</a:t>
            </a:r>
            <a:r>
              <a:rPr sz="1600" b="1" spc="-145" dirty="0">
                <a:solidFill>
                  <a:srgbClr val="002776"/>
                </a:solidFill>
                <a:latin typeface="+mn-lt"/>
                <a:cs typeface="Calibri" panose="020F0502020204030204" pitchFamily="34" charset="0"/>
              </a:rPr>
              <a:t>y</a:t>
            </a:r>
            <a:r>
              <a:rPr sz="1600" b="1" spc="-5" dirty="0">
                <a:solidFill>
                  <a:srgbClr val="002776"/>
                </a:solidFill>
                <a:latin typeface="+mn-lt"/>
                <a:cs typeface="Calibri" panose="020F0502020204030204" pitchFamily="34" charset="0"/>
              </a:rPr>
              <a:t>,</a:t>
            </a:r>
            <a:r>
              <a:rPr sz="1600" b="1" dirty="0">
                <a:solidFill>
                  <a:srgbClr val="002776"/>
                </a:solidFill>
                <a:latin typeface="+mn-lt"/>
                <a:cs typeface="Calibri" panose="020F0502020204030204" pitchFamily="34" charset="0"/>
              </a:rPr>
              <a:t> </a:t>
            </a:r>
            <a:r>
              <a:rPr sz="1600" b="1" spc="-40" dirty="0">
                <a:solidFill>
                  <a:srgbClr val="002776"/>
                </a:solidFill>
                <a:latin typeface="+mn-lt"/>
                <a:cs typeface="Calibri" panose="020F0502020204030204" pitchFamily="34" charset="0"/>
              </a:rPr>
              <a:t> </a:t>
            </a:r>
            <a:r>
              <a:rPr sz="1600" b="1" spc="-10" dirty="0">
                <a:solidFill>
                  <a:srgbClr val="002776"/>
                </a:solidFill>
                <a:latin typeface="+mn-lt"/>
                <a:cs typeface="Calibri" panose="020F0502020204030204" pitchFamily="34" charset="0"/>
              </a:rPr>
              <a:t>jak</a:t>
            </a:r>
            <a:r>
              <a:rPr sz="1600" b="1" dirty="0">
                <a:solidFill>
                  <a:srgbClr val="002776"/>
                </a:solidFill>
                <a:latin typeface="+mn-lt"/>
                <a:cs typeface="Calibri" panose="020F0502020204030204" pitchFamily="34" charset="0"/>
              </a:rPr>
              <a:t> </a:t>
            </a:r>
            <a:r>
              <a:rPr sz="1600" b="1" spc="-50"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i </a:t>
            </a:r>
            <a:r>
              <a:rPr sz="1600" b="1" spc="-55"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na </a:t>
            </a:r>
            <a:r>
              <a:rPr sz="1600" b="1" spc="-35"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s</a:t>
            </a:r>
            <a:r>
              <a:rPr sz="1600" b="1" spc="-50" dirty="0">
                <a:solidFill>
                  <a:srgbClr val="002776"/>
                </a:solidFill>
                <a:latin typeface="+mn-lt"/>
                <a:cs typeface="Calibri" panose="020F0502020204030204" pitchFamily="34" charset="0"/>
              </a:rPr>
              <a:t>k</a:t>
            </a:r>
            <a:r>
              <a:rPr sz="1600" b="1" spc="-10" dirty="0">
                <a:solidFill>
                  <a:srgbClr val="002776"/>
                </a:solidFill>
                <a:latin typeface="+mn-lt"/>
                <a:cs typeface="Calibri" panose="020F0502020204030204" pitchFamily="34" charset="0"/>
              </a:rPr>
              <a:t>a</a:t>
            </a:r>
            <a:r>
              <a:rPr sz="1600" b="1" spc="-15" dirty="0">
                <a:solidFill>
                  <a:srgbClr val="002776"/>
                </a:solidFill>
                <a:latin typeface="+mn-lt"/>
                <a:cs typeface="Calibri" panose="020F0502020204030204" pitchFamily="34" charset="0"/>
              </a:rPr>
              <a:t>r</a:t>
            </a:r>
            <a:r>
              <a:rPr sz="1600" b="1" dirty="0">
                <a:solidFill>
                  <a:srgbClr val="002776"/>
                </a:solidFill>
                <a:latin typeface="+mn-lt"/>
                <a:cs typeface="Calibri" panose="020F0502020204030204" pitchFamily="34" charset="0"/>
              </a:rPr>
              <a:t>p</a:t>
            </a:r>
            <a:r>
              <a:rPr sz="1600" b="1" spc="-10" dirty="0">
                <a:solidFill>
                  <a:srgbClr val="002776"/>
                </a:solidFill>
                <a:latin typeface="+mn-lt"/>
                <a:cs typeface="Calibri" panose="020F0502020204030204" pitchFamily="34" charset="0"/>
              </a:rPr>
              <a:t>a</a:t>
            </a:r>
            <a:r>
              <a:rPr sz="1600" b="1" spc="-20" dirty="0">
                <a:solidFill>
                  <a:srgbClr val="002776"/>
                </a:solidFill>
                <a:latin typeface="+mn-lt"/>
                <a:cs typeface="Calibri" panose="020F0502020204030204" pitchFamily="34" charset="0"/>
              </a:rPr>
              <a:t>c</a:t>
            </a:r>
            <a:r>
              <a:rPr sz="1600" b="1" dirty="0">
                <a:solidFill>
                  <a:srgbClr val="002776"/>
                </a:solidFill>
                <a:latin typeface="+mn-lt"/>
                <a:cs typeface="Calibri" panose="020F0502020204030204" pitchFamily="34" charset="0"/>
              </a:rPr>
              <a:t>h</a:t>
            </a:r>
            <a:r>
              <a:rPr sz="1600" b="1" spc="-5" dirty="0">
                <a:solidFill>
                  <a:srgbClr val="002776"/>
                </a:solidFill>
                <a:latin typeface="+mn-lt"/>
                <a:cs typeface="Calibri" panose="020F0502020204030204" pitchFamily="34" charset="0"/>
              </a:rPr>
              <a:t>,</a:t>
            </a:r>
            <a:r>
              <a:rPr sz="1600" b="1" dirty="0">
                <a:solidFill>
                  <a:srgbClr val="002776"/>
                </a:solidFill>
                <a:latin typeface="+mn-lt"/>
                <a:cs typeface="Calibri" panose="020F0502020204030204" pitchFamily="34" charset="0"/>
              </a:rPr>
              <a:t> </a:t>
            </a:r>
            <a:r>
              <a:rPr sz="1600" b="1" spc="-30"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p</a:t>
            </a:r>
            <a:r>
              <a:rPr sz="1600" b="1" spc="-15" dirty="0">
                <a:solidFill>
                  <a:srgbClr val="002776"/>
                </a:solidFill>
                <a:latin typeface="+mn-lt"/>
                <a:cs typeface="Calibri" panose="020F0502020204030204" pitchFamily="34" charset="0"/>
              </a:rPr>
              <a:t>r</a:t>
            </a:r>
            <a:r>
              <a:rPr sz="1600" b="1" spc="-25" dirty="0">
                <a:solidFill>
                  <a:srgbClr val="002776"/>
                </a:solidFill>
                <a:latin typeface="+mn-lt"/>
                <a:cs typeface="Calibri" panose="020F0502020204030204" pitchFamily="34" charset="0"/>
              </a:rPr>
              <a:t>z</a:t>
            </a:r>
            <a:r>
              <a:rPr sz="1600" b="1" spc="-10" dirty="0">
                <a:solidFill>
                  <a:srgbClr val="002776"/>
                </a:solidFill>
                <a:latin typeface="+mn-lt"/>
                <a:cs typeface="Calibri" panose="020F0502020204030204" pitchFamily="34" charset="0"/>
              </a:rPr>
              <a:t>y</a:t>
            </a:r>
            <a:r>
              <a:rPr sz="1600" b="1" dirty="0">
                <a:solidFill>
                  <a:srgbClr val="002776"/>
                </a:solidFill>
                <a:latin typeface="+mn-lt"/>
                <a:cs typeface="Calibri" panose="020F0502020204030204" pitchFamily="34" charset="0"/>
              </a:rPr>
              <a:t> </a:t>
            </a:r>
            <a:r>
              <a:rPr sz="1600" b="1" spc="-45" dirty="0">
                <a:solidFill>
                  <a:srgbClr val="002776"/>
                </a:solidFill>
                <a:latin typeface="+mn-lt"/>
                <a:cs typeface="Calibri" panose="020F0502020204030204" pitchFamily="34" charset="0"/>
              </a:rPr>
              <a:t> </a:t>
            </a:r>
            <a:r>
              <a:rPr sz="1600" b="1" spc="-20" dirty="0">
                <a:solidFill>
                  <a:srgbClr val="002776"/>
                </a:solidFill>
                <a:latin typeface="+mn-lt"/>
                <a:cs typeface="Calibri" panose="020F0502020204030204" pitchFamily="34" charset="0"/>
              </a:rPr>
              <a:t>c</a:t>
            </a:r>
            <a:r>
              <a:rPr sz="1600" b="1" spc="-25" dirty="0">
                <a:solidFill>
                  <a:srgbClr val="002776"/>
                </a:solidFill>
                <a:latin typeface="+mn-lt"/>
                <a:cs typeface="Calibri" panose="020F0502020204030204" pitchFamily="34" charset="0"/>
              </a:rPr>
              <a:t>z</a:t>
            </a:r>
            <a:r>
              <a:rPr sz="1600" b="1" spc="-15" dirty="0">
                <a:solidFill>
                  <a:srgbClr val="002776"/>
                </a:solidFill>
                <a:latin typeface="+mn-lt"/>
                <a:cs typeface="Calibri" panose="020F0502020204030204" pitchFamily="34" charset="0"/>
              </a:rPr>
              <a:t>ym</a:t>
            </a:r>
            <a:r>
              <a:rPr sz="1600" b="1" dirty="0">
                <a:solidFill>
                  <a:srgbClr val="002776"/>
                </a:solidFill>
                <a:latin typeface="+mn-lt"/>
                <a:cs typeface="Calibri" panose="020F0502020204030204" pitchFamily="34" charset="0"/>
              </a:rPr>
              <a:t> </a:t>
            </a:r>
            <a:r>
              <a:rPr sz="1600" b="1" spc="-45"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na </a:t>
            </a:r>
            <a:r>
              <a:rPr sz="1600" b="1" spc="-45" dirty="0">
                <a:solidFill>
                  <a:srgbClr val="002776"/>
                </a:solidFill>
                <a:latin typeface="+mn-lt"/>
                <a:cs typeface="Calibri" panose="020F0502020204030204" pitchFamily="34" charset="0"/>
              </a:rPr>
              <a:t> </a:t>
            </a:r>
            <a:r>
              <a:rPr sz="1600" b="1" spc="15" dirty="0">
                <a:solidFill>
                  <a:srgbClr val="002776"/>
                </a:solidFill>
                <a:latin typeface="+mn-lt"/>
                <a:cs typeface="Calibri" panose="020F0502020204030204" pitchFamily="34" charset="0"/>
              </a:rPr>
              <a:t>s</a:t>
            </a:r>
            <a:r>
              <a:rPr sz="1600" b="1" spc="-50" dirty="0">
                <a:solidFill>
                  <a:srgbClr val="002776"/>
                </a:solidFill>
                <a:latin typeface="+mn-lt"/>
                <a:cs typeface="Calibri" panose="020F0502020204030204" pitchFamily="34" charset="0"/>
              </a:rPr>
              <a:t>k</a:t>
            </a:r>
            <a:r>
              <a:rPr sz="1600" b="1" spc="-10" dirty="0">
                <a:solidFill>
                  <a:srgbClr val="002776"/>
                </a:solidFill>
                <a:latin typeface="+mn-lt"/>
                <a:cs typeface="Calibri" panose="020F0502020204030204" pitchFamily="34" charset="0"/>
              </a:rPr>
              <a:t>a</a:t>
            </a:r>
            <a:r>
              <a:rPr sz="1600" b="1" spc="-15" dirty="0">
                <a:solidFill>
                  <a:srgbClr val="002776"/>
                </a:solidFill>
                <a:latin typeface="+mn-lt"/>
                <a:cs typeface="Calibri" panose="020F0502020204030204" pitchFamily="34" charset="0"/>
              </a:rPr>
              <a:t>r</a:t>
            </a:r>
            <a:r>
              <a:rPr sz="1600" b="1" dirty="0">
                <a:solidFill>
                  <a:srgbClr val="002776"/>
                </a:solidFill>
                <a:latin typeface="+mn-lt"/>
                <a:cs typeface="Calibri" panose="020F0502020204030204" pitchFamily="34" charset="0"/>
              </a:rPr>
              <a:t>p</a:t>
            </a:r>
            <a:r>
              <a:rPr sz="1600" b="1" spc="-5" dirty="0">
                <a:solidFill>
                  <a:srgbClr val="002776"/>
                </a:solidFill>
                <a:latin typeface="+mn-lt"/>
                <a:cs typeface="Calibri" panose="020F0502020204030204" pitchFamily="34" charset="0"/>
              </a:rPr>
              <a:t>i</a:t>
            </a:r>
            <a:r>
              <a:rPr sz="1600" b="1" spc="-10" dirty="0">
                <a:solidFill>
                  <a:srgbClr val="002776"/>
                </a:solidFill>
                <a:latin typeface="+mn-lt"/>
                <a:cs typeface="Calibri" panose="020F0502020204030204" pitchFamily="34" charset="0"/>
              </a:rPr>
              <a:t>e</a:t>
            </a:r>
            <a:r>
              <a:rPr sz="1600" b="1" dirty="0">
                <a:solidFill>
                  <a:srgbClr val="002776"/>
                </a:solidFill>
                <a:latin typeface="+mn-lt"/>
                <a:cs typeface="Calibri" panose="020F0502020204030204" pitchFamily="34" charset="0"/>
              </a:rPr>
              <a:t> </a:t>
            </a:r>
            <a:r>
              <a:rPr sz="1600" b="1" spc="-45" dirty="0">
                <a:solidFill>
                  <a:srgbClr val="002776"/>
                </a:solidFill>
                <a:latin typeface="+mn-lt"/>
                <a:cs typeface="Calibri" panose="020F0502020204030204" pitchFamily="34" charset="0"/>
              </a:rPr>
              <a:t> </a:t>
            </a:r>
            <a:r>
              <a:rPr sz="1600" b="1" spc="-10" dirty="0">
                <a:solidFill>
                  <a:srgbClr val="002776"/>
                </a:solidFill>
                <a:latin typeface="+mn-lt"/>
                <a:cs typeface="Calibri" panose="020F0502020204030204" pitchFamily="34" charset="0"/>
              </a:rPr>
              <a:t>je</a:t>
            </a:r>
            <a:r>
              <a:rPr sz="1600" b="1" dirty="0">
                <a:solidFill>
                  <a:srgbClr val="002776"/>
                </a:solidFill>
                <a:latin typeface="+mn-lt"/>
                <a:cs typeface="Calibri" panose="020F0502020204030204" pitchFamily="34" charset="0"/>
              </a:rPr>
              <a:t>dna </a:t>
            </a:r>
            <a:r>
              <a:rPr sz="1600" b="1" spc="-45" dirty="0">
                <a:solidFill>
                  <a:srgbClr val="002776"/>
                </a:solidFill>
                <a:latin typeface="+mn-lt"/>
                <a:cs typeface="Calibri" panose="020F0502020204030204" pitchFamily="34" charset="0"/>
              </a:rPr>
              <a:t> </a:t>
            </a:r>
            <a:r>
              <a:rPr sz="1600" b="1" spc="5" dirty="0">
                <a:solidFill>
                  <a:srgbClr val="002776"/>
                </a:solidFill>
                <a:latin typeface="+mn-lt"/>
                <a:cs typeface="Calibri" panose="020F0502020204030204" pitchFamily="34" charset="0"/>
              </a:rPr>
              <a:t>l</a:t>
            </a:r>
            <a:r>
              <a:rPr sz="1600" b="1" spc="-5" dirty="0">
                <a:solidFill>
                  <a:srgbClr val="002776"/>
                </a:solidFill>
                <a:latin typeface="+mn-lt"/>
                <a:cs typeface="Calibri" panose="020F0502020204030204" pitchFamily="34" charset="0"/>
              </a:rPr>
              <a:t>i</a:t>
            </a:r>
            <a:r>
              <a:rPr sz="1600" b="1" spc="10" dirty="0">
                <a:solidFill>
                  <a:srgbClr val="002776"/>
                </a:solidFill>
                <a:latin typeface="+mn-lt"/>
                <a:cs typeface="Calibri" panose="020F0502020204030204" pitchFamily="34" charset="0"/>
              </a:rPr>
              <a:t>n</a:t>
            </a:r>
            <a:r>
              <a:rPr sz="1600" b="1" spc="-10" dirty="0">
                <a:solidFill>
                  <a:srgbClr val="002776"/>
                </a:solidFill>
                <a:latin typeface="+mn-lt"/>
                <a:cs typeface="Calibri" panose="020F0502020204030204" pitchFamily="34" charset="0"/>
              </a:rPr>
              <a:t>i</a:t>
            </a:r>
            <a:r>
              <a:rPr sz="1600" b="1" dirty="0">
                <a:solidFill>
                  <a:srgbClr val="002776"/>
                </a:solidFill>
                <a:latin typeface="+mn-lt"/>
                <a:cs typeface="Calibri" panose="020F0502020204030204" pitchFamily="34" charset="0"/>
              </a:rPr>
              <a:t>a d</a:t>
            </a:r>
            <a:r>
              <a:rPr sz="1600" b="1" spc="-5" dirty="0">
                <a:solidFill>
                  <a:srgbClr val="002776"/>
                </a:solidFill>
                <a:latin typeface="+mn-lt"/>
                <a:cs typeface="Calibri" panose="020F0502020204030204" pitchFamily="34" charset="0"/>
              </a:rPr>
              <a:t>oł</a:t>
            </a:r>
            <a:r>
              <a:rPr sz="1600" b="1" spc="-65" dirty="0">
                <a:solidFill>
                  <a:srgbClr val="002776"/>
                </a:solidFill>
                <a:latin typeface="+mn-lt"/>
                <a:cs typeface="Calibri" panose="020F0502020204030204" pitchFamily="34" charset="0"/>
              </a:rPr>
              <a:t>k</a:t>
            </a:r>
            <a:r>
              <a:rPr sz="1600" b="1" spc="-15" dirty="0">
                <a:solidFill>
                  <a:srgbClr val="002776"/>
                </a:solidFill>
                <a:latin typeface="+mn-lt"/>
                <a:cs typeface="Calibri" panose="020F0502020204030204" pitchFamily="34" charset="0"/>
              </a:rPr>
              <a:t>ó</a:t>
            </a:r>
            <a:r>
              <a:rPr sz="1600" b="1" dirty="0">
                <a:solidFill>
                  <a:srgbClr val="002776"/>
                </a:solidFill>
                <a:latin typeface="+mn-lt"/>
                <a:cs typeface="Calibri" panose="020F0502020204030204" pitchFamily="34" charset="0"/>
              </a:rPr>
              <a:t>w</a:t>
            </a:r>
            <a:r>
              <a:rPr sz="1600" b="1" spc="20" dirty="0">
                <a:solidFill>
                  <a:srgbClr val="002776"/>
                </a:solidFill>
                <a:latin typeface="+mn-lt"/>
                <a:cs typeface="Calibri" panose="020F0502020204030204" pitchFamily="34" charset="0"/>
              </a:rPr>
              <a:t> </a:t>
            </a:r>
            <a:r>
              <a:rPr sz="1600" b="1" spc="10" dirty="0">
                <a:solidFill>
                  <a:srgbClr val="002776"/>
                </a:solidFill>
                <a:latin typeface="+mn-lt"/>
                <a:cs typeface="Calibri" panose="020F0502020204030204" pitchFamily="34" charset="0"/>
              </a:rPr>
              <a:t>p</a:t>
            </a:r>
            <a:r>
              <a:rPr sz="1600" b="1" spc="-15" dirty="0">
                <a:solidFill>
                  <a:srgbClr val="002776"/>
                </a:solidFill>
                <a:latin typeface="+mn-lt"/>
                <a:cs typeface="Calibri" panose="020F0502020204030204" pitchFamily="34" charset="0"/>
              </a:rPr>
              <a:t>o</a:t>
            </a:r>
            <a:r>
              <a:rPr sz="1600" b="1" spc="-20" dirty="0">
                <a:solidFill>
                  <a:srgbClr val="002776"/>
                </a:solidFill>
                <a:latin typeface="+mn-lt"/>
                <a:cs typeface="Calibri" panose="020F0502020204030204" pitchFamily="34" charset="0"/>
              </a:rPr>
              <a:t>w</a:t>
            </a:r>
            <a:r>
              <a:rPr sz="1600" b="1" spc="5" dirty="0">
                <a:solidFill>
                  <a:srgbClr val="002776"/>
                </a:solidFill>
                <a:latin typeface="+mn-lt"/>
                <a:cs typeface="Calibri" panose="020F0502020204030204" pitchFamily="34" charset="0"/>
              </a:rPr>
              <a:t>i</a:t>
            </a:r>
            <a:r>
              <a:rPr sz="1600" b="1" dirty="0">
                <a:solidFill>
                  <a:srgbClr val="002776"/>
                </a:solidFill>
                <a:latin typeface="+mn-lt"/>
                <a:cs typeface="Calibri" panose="020F0502020204030204" pitchFamily="34" charset="0"/>
              </a:rPr>
              <a:t>nna</a:t>
            </a:r>
            <a:r>
              <a:rPr sz="1600" b="1" spc="25"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p</a:t>
            </a:r>
            <a:r>
              <a:rPr sz="1600" b="1" spc="-5" dirty="0">
                <a:solidFill>
                  <a:srgbClr val="002776"/>
                </a:solidFill>
                <a:latin typeface="+mn-lt"/>
                <a:cs typeface="Calibri" panose="020F0502020204030204" pitchFamily="34" charset="0"/>
              </a:rPr>
              <a:t>r</a:t>
            </a:r>
            <a:r>
              <a:rPr sz="1600" b="1" spc="-40" dirty="0">
                <a:solidFill>
                  <a:srgbClr val="002776"/>
                </a:solidFill>
                <a:latin typeface="+mn-lt"/>
                <a:cs typeface="Calibri" panose="020F0502020204030204" pitchFamily="34" charset="0"/>
              </a:rPr>
              <a:t>z</a:t>
            </a:r>
            <a:r>
              <a:rPr sz="1600" b="1" dirty="0">
                <a:solidFill>
                  <a:srgbClr val="002776"/>
                </a:solidFill>
                <a:latin typeface="+mn-lt"/>
                <a:cs typeface="Calibri" panose="020F0502020204030204" pitchFamily="34" charset="0"/>
              </a:rPr>
              <a:t>eb</a:t>
            </a:r>
            <a:r>
              <a:rPr sz="1600" b="1" spc="-5" dirty="0">
                <a:solidFill>
                  <a:srgbClr val="002776"/>
                </a:solidFill>
                <a:latin typeface="+mn-lt"/>
                <a:cs typeface="Calibri" panose="020F0502020204030204" pitchFamily="34" charset="0"/>
              </a:rPr>
              <a:t>i</a:t>
            </a:r>
            <a:r>
              <a:rPr sz="1600" b="1" spc="15" dirty="0">
                <a:solidFill>
                  <a:srgbClr val="002776"/>
                </a:solidFill>
                <a:latin typeface="+mn-lt"/>
                <a:cs typeface="Calibri" panose="020F0502020204030204" pitchFamily="34" charset="0"/>
              </a:rPr>
              <a:t>e</a:t>
            </a:r>
            <a:r>
              <a:rPr sz="1600" b="1" spc="-35" dirty="0">
                <a:solidFill>
                  <a:srgbClr val="002776"/>
                </a:solidFill>
                <a:latin typeface="+mn-lt"/>
                <a:cs typeface="Calibri" panose="020F0502020204030204" pitchFamily="34" charset="0"/>
              </a:rPr>
              <a:t>g</a:t>
            </a:r>
            <a:r>
              <a:rPr sz="1600" b="1" dirty="0">
                <a:solidFill>
                  <a:srgbClr val="002776"/>
                </a:solidFill>
                <a:latin typeface="+mn-lt"/>
                <a:cs typeface="Calibri" panose="020F0502020204030204" pitchFamily="34" charset="0"/>
              </a:rPr>
              <a:t>ać</a:t>
            </a:r>
            <a:r>
              <a:rPr sz="1600" b="1" spc="20" dirty="0">
                <a:solidFill>
                  <a:srgbClr val="002776"/>
                </a:solidFill>
                <a:latin typeface="+mn-lt"/>
                <a:cs typeface="Calibri" panose="020F0502020204030204" pitchFamily="34" charset="0"/>
              </a:rPr>
              <a:t> </a:t>
            </a:r>
            <a:r>
              <a:rPr sz="1600" b="1" spc="-15" dirty="0">
                <a:solidFill>
                  <a:srgbClr val="002776"/>
                </a:solidFill>
                <a:latin typeface="+mn-lt"/>
                <a:cs typeface="Calibri" panose="020F0502020204030204" pitchFamily="34" charset="0"/>
              </a:rPr>
              <a:t>w</a:t>
            </a:r>
            <a:r>
              <a:rPr sz="1600" b="1" spc="20" dirty="0">
                <a:solidFill>
                  <a:srgbClr val="002776"/>
                </a:solidFill>
                <a:latin typeface="+mn-lt"/>
                <a:cs typeface="Calibri" panose="020F0502020204030204" pitchFamily="34" charset="0"/>
              </a:rPr>
              <a:t> </a:t>
            </a:r>
            <a:r>
              <a:rPr sz="1600" b="1" spc="15" dirty="0">
                <a:solidFill>
                  <a:srgbClr val="002776"/>
                </a:solidFill>
                <a:latin typeface="+mn-lt"/>
                <a:cs typeface="Calibri" panose="020F0502020204030204" pitchFamily="34" charset="0"/>
              </a:rPr>
              <a:t>p</a:t>
            </a:r>
            <a:r>
              <a:rPr sz="1600" b="1" spc="-5" dirty="0">
                <a:solidFill>
                  <a:srgbClr val="002776"/>
                </a:solidFill>
                <a:latin typeface="+mn-lt"/>
                <a:cs typeface="Calibri" panose="020F0502020204030204" pitchFamily="34" charset="0"/>
              </a:rPr>
              <a:t>o</a:t>
            </a:r>
            <a:r>
              <a:rPr sz="1600" b="1" dirty="0">
                <a:solidFill>
                  <a:srgbClr val="002776"/>
                </a:solidFill>
                <a:latin typeface="+mn-lt"/>
                <a:cs typeface="Calibri" panose="020F0502020204030204" pitchFamily="34" charset="0"/>
              </a:rPr>
              <a:t>b</a:t>
            </a:r>
            <a:r>
              <a:rPr sz="1600" b="1" spc="-5" dirty="0">
                <a:solidFill>
                  <a:srgbClr val="002776"/>
                </a:solidFill>
                <a:latin typeface="+mn-lt"/>
                <a:cs typeface="Calibri" panose="020F0502020204030204" pitchFamily="34" charset="0"/>
              </a:rPr>
              <a:t>l</a:t>
            </a:r>
            <a:r>
              <a:rPr sz="1600" b="1" spc="5" dirty="0">
                <a:solidFill>
                  <a:srgbClr val="002776"/>
                </a:solidFill>
                <a:latin typeface="+mn-lt"/>
                <a:cs typeface="Calibri" panose="020F0502020204030204" pitchFamily="34" charset="0"/>
              </a:rPr>
              <a:t>i</a:t>
            </a:r>
            <a:r>
              <a:rPr sz="1600" b="1" spc="-15" dirty="0">
                <a:solidFill>
                  <a:srgbClr val="002776"/>
                </a:solidFill>
                <a:latin typeface="+mn-lt"/>
                <a:cs typeface="Calibri" panose="020F0502020204030204" pitchFamily="34" charset="0"/>
              </a:rPr>
              <a:t>ż</a:t>
            </a:r>
            <a:r>
              <a:rPr sz="1600" b="1" dirty="0">
                <a:solidFill>
                  <a:srgbClr val="002776"/>
                </a:solidFill>
                <a:latin typeface="+mn-lt"/>
                <a:cs typeface="Calibri" panose="020F0502020204030204" pitchFamily="34" charset="0"/>
              </a:rPr>
              <a:t>u</a:t>
            </a:r>
            <a:r>
              <a:rPr sz="1600" b="1" spc="25"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p</a:t>
            </a:r>
            <a:r>
              <a:rPr sz="1600" b="1" spc="-5" dirty="0">
                <a:solidFill>
                  <a:srgbClr val="002776"/>
                </a:solidFill>
                <a:latin typeface="+mn-lt"/>
                <a:cs typeface="Calibri" panose="020F0502020204030204" pitchFamily="34" charset="0"/>
              </a:rPr>
              <a:t>o</a:t>
            </a:r>
            <a:r>
              <a:rPr sz="1600" b="1" dirty="0">
                <a:solidFill>
                  <a:srgbClr val="002776"/>
                </a:solidFill>
                <a:latin typeface="+mn-lt"/>
                <a:cs typeface="Calibri" panose="020F0502020204030204" pitchFamily="34" charset="0"/>
              </a:rPr>
              <a:t>d</a:t>
            </a:r>
            <a:r>
              <a:rPr sz="1600" b="1" spc="-20" dirty="0">
                <a:solidFill>
                  <a:srgbClr val="002776"/>
                </a:solidFill>
                <a:latin typeface="+mn-lt"/>
                <a:cs typeface="Calibri" panose="020F0502020204030204" pitchFamily="34" charset="0"/>
              </a:rPr>
              <a:t>s</a:t>
            </a:r>
            <a:r>
              <a:rPr sz="1600" b="1" spc="-40" dirty="0">
                <a:solidFill>
                  <a:srgbClr val="002776"/>
                </a:solidFill>
                <a:latin typeface="+mn-lt"/>
                <a:cs typeface="Calibri" panose="020F0502020204030204" pitchFamily="34" charset="0"/>
              </a:rPr>
              <a:t>t</a:t>
            </a:r>
            <a:r>
              <a:rPr sz="1600" b="1" spc="-15" dirty="0">
                <a:solidFill>
                  <a:srgbClr val="002776"/>
                </a:solidFill>
                <a:latin typeface="+mn-lt"/>
                <a:cs typeface="Calibri" panose="020F0502020204030204" pitchFamily="34" charset="0"/>
              </a:rPr>
              <a:t>a</a:t>
            </a:r>
            <a:r>
              <a:rPr sz="1600" b="1" spc="-10" dirty="0">
                <a:solidFill>
                  <a:srgbClr val="002776"/>
                </a:solidFill>
                <a:latin typeface="+mn-lt"/>
                <a:cs typeface="Calibri" panose="020F0502020204030204" pitchFamily="34" charset="0"/>
              </a:rPr>
              <a:t>w</a:t>
            </a:r>
            <a:r>
              <a:rPr sz="1600" b="1" spc="-145" dirty="0">
                <a:solidFill>
                  <a:srgbClr val="002776"/>
                </a:solidFill>
                <a:latin typeface="+mn-lt"/>
                <a:cs typeface="Calibri" panose="020F0502020204030204" pitchFamily="34" charset="0"/>
              </a:rPr>
              <a:t>y</a:t>
            </a:r>
            <a:r>
              <a:rPr sz="1600" b="1" spc="-5" dirty="0">
                <a:solidFill>
                  <a:srgbClr val="002776"/>
                </a:solidFill>
                <a:latin typeface="+mn-lt"/>
                <a:cs typeface="Calibri" panose="020F0502020204030204" pitchFamily="34" charset="0"/>
              </a:rPr>
              <a:t>,</a:t>
            </a:r>
            <a:r>
              <a:rPr sz="1600" b="1" spc="20"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d</a:t>
            </a:r>
            <a:r>
              <a:rPr sz="1600" b="1" spc="-15" dirty="0">
                <a:solidFill>
                  <a:srgbClr val="002776"/>
                </a:solidFill>
                <a:latin typeface="+mn-lt"/>
                <a:cs typeface="Calibri" panose="020F0502020204030204" pitchFamily="34" charset="0"/>
              </a:rPr>
              <a:t>r</a:t>
            </a:r>
            <a:r>
              <a:rPr sz="1600" b="1" dirty="0">
                <a:solidFill>
                  <a:srgbClr val="002776"/>
                </a:solidFill>
                <a:latin typeface="+mn-lt"/>
                <a:cs typeface="Calibri" panose="020F0502020204030204" pitchFamily="34" charset="0"/>
              </a:rPr>
              <a:t>u</a:t>
            </a:r>
            <a:r>
              <a:rPr sz="1600" b="1" spc="-45" dirty="0">
                <a:solidFill>
                  <a:srgbClr val="002776"/>
                </a:solidFill>
                <a:latin typeface="+mn-lt"/>
                <a:cs typeface="Calibri" panose="020F0502020204030204" pitchFamily="34" charset="0"/>
              </a:rPr>
              <a:t>g</a:t>
            </a:r>
            <a:r>
              <a:rPr sz="1600" b="1" dirty="0">
                <a:solidFill>
                  <a:srgbClr val="002776"/>
                </a:solidFill>
                <a:latin typeface="+mn-lt"/>
                <a:cs typeface="Calibri" panose="020F0502020204030204" pitchFamily="34" charset="0"/>
              </a:rPr>
              <a:t>a</a:t>
            </a:r>
            <a:r>
              <a:rPr sz="1600" b="1" spc="25" dirty="0">
                <a:solidFill>
                  <a:srgbClr val="002776"/>
                </a:solidFill>
                <a:latin typeface="+mn-lt"/>
                <a:cs typeface="Calibri" panose="020F0502020204030204" pitchFamily="34" charset="0"/>
              </a:rPr>
              <a:t> </a:t>
            </a:r>
            <a:r>
              <a:rPr sz="1600" b="1" spc="-30" dirty="0">
                <a:solidFill>
                  <a:srgbClr val="002776"/>
                </a:solidFill>
                <a:latin typeface="+mn-lt"/>
                <a:cs typeface="Calibri" panose="020F0502020204030204" pitchFamily="34" charset="0"/>
              </a:rPr>
              <a:t>z</a:t>
            </a:r>
            <a:r>
              <a:rPr sz="1600" b="1" dirty="0">
                <a:solidFill>
                  <a:srgbClr val="002776"/>
                </a:solidFill>
                <a:latin typeface="+mn-lt"/>
                <a:cs typeface="Calibri" panose="020F0502020204030204" pitchFamily="34" charset="0"/>
              </a:rPr>
              <a:t>aś</a:t>
            </a:r>
            <a:r>
              <a:rPr sz="1600" b="1" spc="15"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mn</a:t>
            </a:r>
            <a:r>
              <a:rPr sz="1600" b="1" spc="-10" dirty="0">
                <a:solidFill>
                  <a:srgbClr val="002776"/>
                </a:solidFill>
                <a:latin typeface="+mn-lt"/>
                <a:cs typeface="Calibri" panose="020F0502020204030204" pitchFamily="34" charset="0"/>
              </a:rPr>
              <a:t>ie</a:t>
            </a:r>
            <a:r>
              <a:rPr sz="1600" b="1" dirty="0">
                <a:solidFill>
                  <a:srgbClr val="002776"/>
                </a:solidFill>
                <a:latin typeface="+mn-lt"/>
                <a:cs typeface="Calibri" panose="020F0502020204030204" pitchFamily="34" charset="0"/>
              </a:rPr>
              <a:t>j</a:t>
            </a:r>
            <a:r>
              <a:rPr sz="1600" b="1" spc="15" dirty="0">
                <a:solidFill>
                  <a:srgbClr val="002776"/>
                </a:solidFill>
                <a:latin typeface="+mn-lt"/>
                <a:cs typeface="Calibri" panose="020F0502020204030204" pitchFamily="34" charset="0"/>
              </a:rPr>
              <a:t> </a:t>
            </a:r>
            <a:r>
              <a:rPr sz="1600" b="1" spc="-5" dirty="0">
                <a:solidFill>
                  <a:srgbClr val="002776"/>
                </a:solidFill>
                <a:latin typeface="+mn-lt"/>
                <a:cs typeface="Calibri" panose="020F0502020204030204" pitchFamily="34" charset="0"/>
              </a:rPr>
              <a:t>wi</a:t>
            </a:r>
            <a:r>
              <a:rPr sz="1600" b="1" spc="15" dirty="0">
                <a:solidFill>
                  <a:srgbClr val="002776"/>
                </a:solidFill>
                <a:latin typeface="+mn-lt"/>
                <a:cs typeface="Calibri" panose="020F0502020204030204" pitchFamily="34" charset="0"/>
              </a:rPr>
              <a:t>ę</a:t>
            </a:r>
            <a:r>
              <a:rPr sz="1600" b="1" spc="-10" dirty="0">
                <a:solidFill>
                  <a:srgbClr val="002776"/>
                </a:solidFill>
                <a:latin typeface="+mn-lt"/>
                <a:cs typeface="Calibri" panose="020F0502020204030204" pitchFamily="34" charset="0"/>
              </a:rPr>
              <a:t>c</a:t>
            </a:r>
            <a:r>
              <a:rPr sz="1600" b="1" dirty="0">
                <a:solidFill>
                  <a:srgbClr val="002776"/>
                </a:solidFill>
                <a:latin typeface="+mn-lt"/>
                <a:cs typeface="Calibri" panose="020F0502020204030204" pitchFamily="34" charset="0"/>
              </a:rPr>
              <a:t>ej</a:t>
            </a:r>
            <a:r>
              <a:rPr sz="1600" b="1" spc="15" dirty="0">
                <a:solidFill>
                  <a:srgbClr val="002776"/>
                </a:solidFill>
                <a:latin typeface="+mn-lt"/>
                <a:cs typeface="Calibri" panose="020F0502020204030204" pitchFamily="34" charset="0"/>
              </a:rPr>
              <a:t> </a:t>
            </a:r>
            <a:r>
              <a:rPr sz="1600" b="1" spc="-15" dirty="0">
                <a:solidFill>
                  <a:srgbClr val="002776"/>
                </a:solidFill>
                <a:latin typeface="+mn-lt"/>
                <a:cs typeface="Calibri" panose="020F0502020204030204" pitchFamily="34" charset="0"/>
              </a:rPr>
              <a:t>w</a:t>
            </a:r>
            <a:r>
              <a:rPr sz="1600" b="1" spc="20"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p</a:t>
            </a:r>
            <a:r>
              <a:rPr sz="1600" b="1" spc="10" dirty="0">
                <a:solidFill>
                  <a:srgbClr val="002776"/>
                </a:solidFill>
                <a:latin typeface="+mn-lt"/>
                <a:cs typeface="Calibri" panose="020F0502020204030204" pitchFamily="34" charset="0"/>
              </a:rPr>
              <a:t>o</a:t>
            </a:r>
            <a:r>
              <a:rPr sz="1600" b="1" spc="-5" dirty="0">
                <a:solidFill>
                  <a:srgbClr val="002776"/>
                </a:solidFill>
                <a:latin typeface="+mn-lt"/>
                <a:cs typeface="Calibri" panose="020F0502020204030204" pitchFamily="34" charset="0"/>
              </a:rPr>
              <a:t>łow</a:t>
            </a:r>
            <a:r>
              <a:rPr sz="1600" b="1" spc="5" dirty="0">
                <a:solidFill>
                  <a:srgbClr val="002776"/>
                </a:solidFill>
                <a:latin typeface="+mn-lt"/>
                <a:cs typeface="Calibri" panose="020F0502020204030204" pitchFamily="34" charset="0"/>
              </a:rPr>
              <a:t>i</a:t>
            </a:r>
            <a:r>
              <a:rPr sz="1600" b="1" dirty="0">
                <a:solidFill>
                  <a:srgbClr val="002776"/>
                </a:solidFill>
                <a:latin typeface="+mn-lt"/>
                <a:cs typeface="Calibri" panose="020F0502020204030204" pitchFamily="34" charset="0"/>
              </a:rPr>
              <a:t>e </a:t>
            </a:r>
            <a:r>
              <a:rPr sz="1600" b="1" spc="5" dirty="0">
                <a:solidFill>
                  <a:srgbClr val="002776"/>
                </a:solidFill>
                <a:latin typeface="+mn-lt"/>
                <a:cs typeface="Calibri" panose="020F0502020204030204" pitchFamily="34" charset="0"/>
              </a:rPr>
              <a:t>w</a:t>
            </a:r>
            <a:r>
              <a:rPr sz="1600" b="1" spc="-15" dirty="0">
                <a:solidFill>
                  <a:srgbClr val="002776"/>
                </a:solidFill>
                <a:latin typeface="+mn-lt"/>
                <a:cs typeface="Calibri" panose="020F0502020204030204" pitchFamily="34" charset="0"/>
              </a:rPr>
              <a:t>y</a:t>
            </a:r>
            <a:r>
              <a:rPr sz="1600" b="1" dirty="0">
                <a:solidFill>
                  <a:srgbClr val="002776"/>
                </a:solidFill>
                <a:latin typeface="+mn-lt"/>
                <a:cs typeface="Calibri" panose="020F0502020204030204" pitchFamily="34" charset="0"/>
              </a:rPr>
              <a:t>s</a:t>
            </a:r>
            <a:r>
              <a:rPr sz="1600" b="1" spc="-5" dirty="0">
                <a:solidFill>
                  <a:srgbClr val="002776"/>
                </a:solidFill>
                <a:latin typeface="+mn-lt"/>
                <a:cs typeface="Calibri" panose="020F0502020204030204" pitchFamily="34" charset="0"/>
              </a:rPr>
              <a:t>o</a:t>
            </a:r>
            <a:r>
              <a:rPr sz="1600" b="1" spc="-65" dirty="0">
                <a:solidFill>
                  <a:srgbClr val="002776"/>
                </a:solidFill>
                <a:latin typeface="+mn-lt"/>
                <a:cs typeface="Calibri" panose="020F0502020204030204" pitchFamily="34" charset="0"/>
              </a:rPr>
              <a:t>k</a:t>
            </a:r>
            <a:r>
              <a:rPr sz="1600" b="1" spc="-5" dirty="0">
                <a:solidFill>
                  <a:srgbClr val="002776"/>
                </a:solidFill>
                <a:latin typeface="+mn-lt"/>
                <a:cs typeface="Calibri" panose="020F0502020204030204" pitchFamily="34" charset="0"/>
              </a:rPr>
              <a:t>o</a:t>
            </a:r>
            <a:r>
              <a:rPr sz="1600" b="1" dirty="0">
                <a:solidFill>
                  <a:srgbClr val="002776"/>
                </a:solidFill>
                <a:latin typeface="+mn-lt"/>
                <a:cs typeface="Calibri" panose="020F0502020204030204" pitchFamily="34" charset="0"/>
              </a:rPr>
              <a:t>ś</a:t>
            </a:r>
            <a:r>
              <a:rPr sz="1600" b="1" spc="-10" dirty="0">
                <a:solidFill>
                  <a:srgbClr val="002776"/>
                </a:solidFill>
                <a:latin typeface="+mn-lt"/>
                <a:cs typeface="Calibri" panose="020F0502020204030204" pitchFamily="34" charset="0"/>
              </a:rPr>
              <a:t>c</a:t>
            </a:r>
            <a:r>
              <a:rPr sz="1600" b="1" dirty="0">
                <a:solidFill>
                  <a:srgbClr val="002776"/>
                </a:solidFill>
                <a:latin typeface="+mn-lt"/>
                <a:cs typeface="Calibri" panose="020F0502020204030204" pitchFamily="34" charset="0"/>
              </a:rPr>
              <a:t>i</a:t>
            </a:r>
            <a:r>
              <a:rPr sz="1600" b="1" spc="-20"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p</a:t>
            </a:r>
            <a:r>
              <a:rPr sz="1600" b="1" spc="-5" dirty="0">
                <a:solidFill>
                  <a:srgbClr val="002776"/>
                </a:solidFill>
                <a:latin typeface="+mn-lt"/>
                <a:cs typeface="Calibri" panose="020F0502020204030204" pitchFamily="34" charset="0"/>
              </a:rPr>
              <a:t>r</a:t>
            </a:r>
            <a:r>
              <a:rPr sz="1600" b="1" spc="-25" dirty="0">
                <a:solidFill>
                  <a:srgbClr val="002776"/>
                </a:solidFill>
                <a:latin typeface="+mn-lt"/>
                <a:cs typeface="Calibri" panose="020F0502020204030204" pitchFamily="34" charset="0"/>
              </a:rPr>
              <a:t>y</a:t>
            </a:r>
            <a:r>
              <a:rPr sz="1600" b="1" spc="-5" dirty="0">
                <a:solidFill>
                  <a:srgbClr val="002776"/>
                </a:solidFill>
                <a:latin typeface="+mn-lt"/>
                <a:cs typeface="Calibri" panose="020F0502020204030204" pitchFamily="34" charset="0"/>
              </a:rPr>
              <a:t>z</a:t>
            </a:r>
            <a:r>
              <a:rPr sz="1600" b="1" spc="-50" dirty="0">
                <a:solidFill>
                  <a:srgbClr val="002776"/>
                </a:solidFill>
                <a:latin typeface="+mn-lt"/>
                <a:cs typeface="Calibri" panose="020F0502020204030204" pitchFamily="34" charset="0"/>
              </a:rPr>
              <a:t>my</a:t>
            </a:r>
            <a:endParaRPr sz="1600" b="1" dirty="0">
              <a:solidFill>
                <a:srgbClr val="002776"/>
              </a:solidFill>
              <a:latin typeface="+mn-lt"/>
              <a:cs typeface="Calibri" panose="020F0502020204030204" pitchFamily="34" charset="0"/>
            </a:endParaRPr>
          </a:p>
          <a:p>
            <a:pPr marL="298450" indent="-285750">
              <a:lnSpc>
                <a:spcPct val="100000"/>
              </a:lnSpc>
              <a:spcBef>
                <a:spcPts val="1200"/>
              </a:spcBef>
              <a:buClr>
                <a:srgbClr val="2D2B20"/>
              </a:buClr>
              <a:buFont typeface="Arial" panose="020B0604020202020204" pitchFamily="34" charset="0"/>
              <a:buChar char="•"/>
              <a:tabLst>
                <a:tab pos="299720" algn="l"/>
              </a:tabLst>
            </a:pPr>
            <a:r>
              <a:rPr sz="1600" b="1" spc="-20" dirty="0">
                <a:solidFill>
                  <a:srgbClr val="002776"/>
                </a:solidFill>
                <a:latin typeface="+mn-lt"/>
                <a:cs typeface="Calibri" panose="020F0502020204030204" pitchFamily="34" charset="0"/>
              </a:rPr>
              <a:t>P</a:t>
            </a:r>
            <a:r>
              <a:rPr sz="1600" b="1" spc="-40" dirty="0">
                <a:solidFill>
                  <a:srgbClr val="002776"/>
                </a:solidFill>
                <a:latin typeface="+mn-lt"/>
                <a:cs typeface="Calibri" panose="020F0502020204030204" pitchFamily="34" charset="0"/>
              </a:rPr>
              <a:t>r</a:t>
            </a:r>
            <a:r>
              <a:rPr sz="1600" b="1" spc="-5" dirty="0">
                <a:solidFill>
                  <a:srgbClr val="002776"/>
                </a:solidFill>
                <a:latin typeface="+mn-lt"/>
                <a:cs typeface="Calibri" panose="020F0502020204030204" pitchFamily="34" charset="0"/>
              </a:rPr>
              <a:t>ó</a:t>
            </a:r>
            <a:r>
              <a:rPr sz="1600" b="1" dirty="0">
                <a:solidFill>
                  <a:srgbClr val="002776"/>
                </a:solidFill>
                <a:latin typeface="+mn-lt"/>
                <a:cs typeface="Calibri" panose="020F0502020204030204" pitchFamily="34" charset="0"/>
              </a:rPr>
              <a:t>b</a:t>
            </a:r>
            <a:r>
              <a:rPr sz="1600" b="1" spc="-15" dirty="0">
                <a:solidFill>
                  <a:srgbClr val="002776"/>
                </a:solidFill>
                <a:latin typeface="+mn-lt"/>
                <a:cs typeface="Calibri" panose="020F0502020204030204" pitchFamily="34" charset="0"/>
              </a:rPr>
              <a:t>k</a:t>
            </a:r>
            <a:r>
              <a:rPr sz="1600" b="1" dirty="0">
                <a:solidFill>
                  <a:srgbClr val="002776"/>
                </a:solidFill>
                <a:latin typeface="+mn-lt"/>
                <a:cs typeface="Calibri" panose="020F0502020204030204" pitchFamily="34" charset="0"/>
              </a:rPr>
              <a:t>i</a:t>
            </a:r>
            <a:r>
              <a:rPr sz="1600" b="1" spc="90"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p</a:t>
            </a:r>
            <a:r>
              <a:rPr sz="1600" b="1" spc="-10" dirty="0">
                <a:solidFill>
                  <a:srgbClr val="002776"/>
                </a:solidFill>
                <a:latin typeface="+mn-lt"/>
                <a:cs typeface="Calibri" panose="020F0502020204030204" pitchFamily="34" charset="0"/>
              </a:rPr>
              <a:t>ie</a:t>
            </a:r>
            <a:r>
              <a:rPr sz="1600" b="1" spc="-5" dirty="0">
                <a:solidFill>
                  <a:srgbClr val="002776"/>
                </a:solidFill>
                <a:latin typeface="+mn-lt"/>
                <a:cs typeface="Calibri" panose="020F0502020204030204" pitchFamily="34" charset="0"/>
              </a:rPr>
              <a:t>r</a:t>
            </a:r>
            <a:r>
              <a:rPr sz="1600" b="1" spc="-15" dirty="0">
                <a:solidFill>
                  <a:srgbClr val="002776"/>
                </a:solidFill>
                <a:latin typeface="+mn-lt"/>
                <a:cs typeface="Calibri" panose="020F0502020204030204" pitchFamily="34" charset="0"/>
              </a:rPr>
              <a:t>w</a:t>
            </a:r>
            <a:r>
              <a:rPr sz="1600" b="1" spc="-5" dirty="0">
                <a:solidFill>
                  <a:srgbClr val="002776"/>
                </a:solidFill>
                <a:latin typeface="+mn-lt"/>
                <a:cs typeface="Calibri" panose="020F0502020204030204" pitchFamily="34" charset="0"/>
              </a:rPr>
              <a:t>o</a:t>
            </a:r>
            <a:r>
              <a:rPr sz="1600" b="1" spc="-15" dirty="0">
                <a:solidFill>
                  <a:srgbClr val="002776"/>
                </a:solidFill>
                <a:latin typeface="+mn-lt"/>
                <a:cs typeface="Calibri" panose="020F0502020204030204" pitchFamily="34" charset="0"/>
              </a:rPr>
              <a:t>t</a:t>
            </a:r>
            <a:r>
              <a:rPr sz="1600" b="1" spc="10" dirty="0">
                <a:solidFill>
                  <a:srgbClr val="002776"/>
                </a:solidFill>
                <a:latin typeface="+mn-lt"/>
                <a:cs typeface="Calibri" panose="020F0502020204030204" pitchFamily="34" charset="0"/>
              </a:rPr>
              <a:t>n</a:t>
            </a:r>
            <a:r>
              <a:rPr sz="1600" b="1" spc="-10" dirty="0">
                <a:solidFill>
                  <a:srgbClr val="002776"/>
                </a:solidFill>
                <a:latin typeface="+mn-lt"/>
                <a:cs typeface="Calibri" panose="020F0502020204030204" pitchFamily="34" charset="0"/>
              </a:rPr>
              <a:t>e</a:t>
            </a:r>
            <a:r>
              <a:rPr sz="1600" b="1" spc="100"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na</a:t>
            </a:r>
            <a:r>
              <a:rPr sz="1600" b="1" spc="-5" dirty="0">
                <a:solidFill>
                  <a:srgbClr val="002776"/>
                </a:solidFill>
                <a:latin typeface="+mn-lt"/>
                <a:cs typeface="Calibri" panose="020F0502020204030204" pitchFamily="34" charset="0"/>
              </a:rPr>
              <a:t>l</a:t>
            </a:r>
            <a:r>
              <a:rPr sz="1600" b="1" spc="-10" dirty="0">
                <a:solidFill>
                  <a:srgbClr val="002776"/>
                </a:solidFill>
                <a:latin typeface="+mn-lt"/>
                <a:cs typeface="Calibri" panose="020F0502020204030204" pitchFamily="34" charset="0"/>
              </a:rPr>
              <a:t>e</a:t>
            </a:r>
            <a:r>
              <a:rPr sz="1600" b="1" spc="-15" dirty="0">
                <a:solidFill>
                  <a:srgbClr val="002776"/>
                </a:solidFill>
                <a:latin typeface="+mn-lt"/>
                <a:cs typeface="Calibri" panose="020F0502020204030204" pitchFamily="34" charset="0"/>
              </a:rPr>
              <a:t>ż</a:t>
            </a:r>
            <a:r>
              <a:rPr sz="1600" b="1" dirty="0">
                <a:solidFill>
                  <a:srgbClr val="002776"/>
                </a:solidFill>
                <a:latin typeface="+mn-lt"/>
                <a:cs typeface="Calibri" panose="020F0502020204030204" pitchFamily="34" charset="0"/>
              </a:rPr>
              <a:t>y</a:t>
            </a:r>
            <a:r>
              <a:rPr sz="1600" b="1" spc="95"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p</a:t>
            </a:r>
            <a:r>
              <a:rPr sz="1600" b="1" spc="-5" dirty="0">
                <a:solidFill>
                  <a:srgbClr val="002776"/>
                </a:solidFill>
                <a:latin typeface="+mn-lt"/>
                <a:cs typeface="Calibri" panose="020F0502020204030204" pitchFamily="34" charset="0"/>
              </a:rPr>
              <a:t>o</a:t>
            </a:r>
            <a:r>
              <a:rPr sz="1600" b="1" dirty="0">
                <a:solidFill>
                  <a:srgbClr val="002776"/>
                </a:solidFill>
                <a:latin typeface="+mn-lt"/>
                <a:cs typeface="Calibri" panose="020F0502020204030204" pitchFamily="34" charset="0"/>
              </a:rPr>
              <a:t>b</a:t>
            </a:r>
            <a:r>
              <a:rPr sz="1600" b="1" spc="-45" dirty="0">
                <a:solidFill>
                  <a:srgbClr val="002776"/>
                </a:solidFill>
                <a:latin typeface="+mn-lt"/>
                <a:cs typeface="Calibri" panose="020F0502020204030204" pitchFamily="34" charset="0"/>
              </a:rPr>
              <a:t>r</a:t>
            </a:r>
            <a:r>
              <a:rPr sz="1600" b="1" spc="10" dirty="0">
                <a:solidFill>
                  <a:srgbClr val="002776"/>
                </a:solidFill>
                <a:latin typeface="+mn-lt"/>
                <a:cs typeface="Calibri" panose="020F0502020204030204" pitchFamily="34" charset="0"/>
              </a:rPr>
              <a:t>a</a:t>
            </a:r>
            <a:r>
              <a:rPr sz="1600" b="1" dirty="0">
                <a:solidFill>
                  <a:srgbClr val="002776"/>
                </a:solidFill>
                <a:latin typeface="+mn-lt"/>
                <a:cs typeface="Calibri" panose="020F0502020204030204" pitchFamily="34" charset="0"/>
              </a:rPr>
              <a:t>ć</a:t>
            </a:r>
            <a:r>
              <a:rPr sz="1600" b="1" spc="100" dirty="0">
                <a:solidFill>
                  <a:srgbClr val="002776"/>
                </a:solidFill>
                <a:latin typeface="+mn-lt"/>
                <a:cs typeface="Calibri" panose="020F0502020204030204" pitchFamily="34" charset="0"/>
              </a:rPr>
              <a:t> </a:t>
            </a:r>
            <a:r>
              <a:rPr sz="1600" b="1" spc="-30" dirty="0">
                <a:solidFill>
                  <a:srgbClr val="002776"/>
                </a:solidFill>
                <a:latin typeface="+mn-lt"/>
                <a:cs typeface="Calibri" panose="020F0502020204030204" pitchFamily="34" charset="0"/>
              </a:rPr>
              <a:t>r</a:t>
            </a:r>
            <a:r>
              <a:rPr sz="1600" b="1" dirty="0">
                <a:solidFill>
                  <a:srgbClr val="002776"/>
                </a:solidFill>
                <a:latin typeface="+mn-lt"/>
                <a:cs typeface="Calibri" panose="020F0502020204030204" pitchFamily="34" charset="0"/>
              </a:rPr>
              <a:t>ę</a:t>
            </a:r>
            <a:r>
              <a:rPr sz="1600" b="1" spc="-10" dirty="0">
                <a:solidFill>
                  <a:srgbClr val="002776"/>
                </a:solidFill>
                <a:latin typeface="+mn-lt"/>
                <a:cs typeface="Calibri" panose="020F0502020204030204" pitchFamily="34" charset="0"/>
              </a:rPr>
              <a:t>c</a:t>
            </a:r>
            <a:r>
              <a:rPr sz="1600" b="1" spc="-5" dirty="0">
                <a:solidFill>
                  <a:srgbClr val="002776"/>
                </a:solidFill>
                <a:latin typeface="+mn-lt"/>
                <a:cs typeface="Calibri" panose="020F0502020204030204" pitchFamily="34" charset="0"/>
              </a:rPr>
              <a:t>z</a:t>
            </a:r>
            <a:r>
              <a:rPr sz="1600" b="1" spc="15" dirty="0">
                <a:solidFill>
                  <a:srgbClr val="002776"/>
                </a:solidFill>
                <a:latin typeface="+mn-lt"/>
                <a:cs typeface="Calibri" panose="020F0502020204030204" pitchFamily="34" charset="0"/>
              </a:rPr>
              <a:t>n</a:t>
            </a:r>
            <a:r>
              <a:rPr sz="1600" b="1" spc="-5" dirty="0">
                <a:solidFill>
                  <a:srgbClr val="002776"/>
                </a:solidFill>
                <a:latin typeface="+mn-lt"/>
                <a:cs typeface="Calibri" panose="020F0502020204030204" pitchFamily="34" charset="0"/>
              </a:rPr>
              <a:t>i</a:t>
            </a:r>
            <a:r>
              <a:rPr sz="1600" b="1" dirty="0">
                <a:solidFill>
                  <a:srgbClr val="002776"/>
                </a:solidFill>
                <a:latin typeface="+mn-lt"/>
                <a:cs typeface="Calibri" panose="020F0502020204030204" pitchFamily="34" charset="0"/>
              </a:rPr>
              <a:t>e</a:t>
            </a:r>
            <a:r>
              <a:rPr sz="1600" b="1" spc="100"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z</a:t>
            </a:r>
            <a:r>
              <a:rPr sz="1600" b="1" spc="105"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dna</a:t>
            </a:r>
            <a:r>
              <a:rPr sz="1600" b="1" spc="110"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d</a:t>
            </a:r>
            <a:r>
              <a:rPr sz="1600" b="1" spc="10" dirty="0">
                <a:solidFill>
                  <a:srgbClr val="002776"/>
                </a:solidFill>
                <a:latin typeface="+mn-lt"/>
                <a:cs typeface="Calibri" panose="020F0502020204030204" pitchFamily="34" charset="0"/>
              </a:rPr>
              <a:t>o</a:t>
            </a:r>
            <a:r>
              <a:rPr sz="1600" b="1" spc="-5" dirty="0">
                <a:solidFill>
                  <a:srgbClr val="002776"/>
                </a:solidFill>
                <a:latin typeface="+mn-lt"/>
                <a:cs typeface="Calibri" panose="020F0502020204030204" pitchFamily="34" charset="0"/>
              </a:rPr>
              <a:t>ł</a:t>
            </a:r>
            <a:r>
              <a:rPr sz="1600" b="1" spc="-65" dirty="0">
                <a:solidFill>
                  <a:srgbClr val="002776"/>
                </a:solidFill>
                <a:latin typeface="+mn-lt"/>
                <a:cs typeface="Calibri" panose="020F0502020204030204" pitchFamily="34" charset="0"/>
              </a:rPr>
              <a:t>k</a:t>
            </a:r>
            <a:r>
              <a:rPr sz="1600" b="1" spc="-15" dirty="0">
                <a:solidFill>
                  <a:srgbClr val="002776"/>
                </a:solidFill>
                <a:latin typeface="+mn-lt"/>
                <a:cs typeface="Calibri" panose="020F0502020204030204" pitchFamily="34" charset="0"/>
              </a:rPr>
              <a:t>ó</a:t>
            </a:r>
            <a:r>
              <a:rPr sz="1600" b="1" dirty="0">
                <a:solidFill>
                  <a:srgbClr val="002776"/>
                </a:solidFill>
                <a:latin typeface="+mn-lt"/>
                <a:cs typeface="Calibri" panose="020F0502020204030204" pitchFamily="34" charset="0"/>
              </a:rPr>
              <a:t>w</a:t>
            </a:r>
            <a:r>
              <a:rPr sz="1600" b="1" spc="105"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o</a:t>
            </a:r>
            <a:r>
              <a:rPr sz="1600" b="1" spc="95" dirty="0">
                <a:solidFill>
                  <a:srgbClr val="002776"/>
                </a:solidFill>
                <a:latin typeface="+mn-lt"/>
                <a:cs typeface="Calibri" panose="020F0502020204030204" pitchFamily="34" charset="0"/>
              </a:rPr>
              <a:t> </a:t>
            </a:r>
            <a:r>
              <a:rPr sz="1600" b="1" spc="-30" dirty="0">
                <a:solidFill>
                  <a:srgbClr val="002776"/>
                </a:solidFill>
                <a:latin typeface="+mn-lt"/>
                <a:cs typeface="Calibri" panose="020F0502020204030204" pitchFamily="34" charset="0"/>
              </a:rPr>
              <a:t>r</a:t>
            </a:r>
            <a:r>
              <a:rPr sz="1600" b="1" spc="-15" dirty="0">
                <a:solidFill>
                  <a:srgbClr val="002776"/>
                </a:solidFill>
                <a:latin typeface="+mn-lt"/>
                <a:cs typeface="Calibri" panose="020F0502020204030204" pitchFamily="34" charset="0"/>
              </a:rPr>
              <a:t>ó</a:t>
            </a:r>
            <a:r>
              <a:rPr sz="1600" b="1" spc="-5" dirty="0">
                <a:solidFill>
                  <a:srgbClr val="002776"/>
                </a:solidFill>
                <a:latin typeface="+mn-lt"/>
                <a:cs typeface="Calibri" panose="020F0502020204030204" pitchFamily="34" charset="0"/>
              </a:rPr>
              <a:t>ż</a:t>
            </a:r>
            <a:r>
              <a:rPr sz="1600" b="1" dirty="0">
                <a:solidFill>
                  <a:srgbClr val="002776"/>
                </a:solidFill>
                <a:latin typeface="+mn-lt"/>
                <a:cs typeface="Calibri" panose="020F0502020204030204" pitchFamily="34" charset="0"/>
              </a:rPr>
              <a:t>nej</a:t>
            </a:r>
            <a:r>
              <a:rPr sz="1600" b="1" spc="95"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g</a:t>
            </a:r>
            <a:r>
              <a:rPr sz="1600" b="1" spc="5" dirty="0">
                <a:solidFill>
                  <a:srgbClr val="002776"/>
                </a:solidFill>
                <a:latin typeface="+mn-lt"/>
                <a:cs typeface="Calibri" panose="020F0502020204030204" pitchFamily="34" charset="0"/>
              </a:rPr>
              <a:t>ł</a:t>
            </a:r>
            <a:r>
              <a:rPr sz="1600" b="1" dirty="0">
                <a:solidFill>
                  <a:srgbClr val="002776"/>
                </a:solidFill>
                <a:latin typeface="+mn-lt"/>
                <a:cs typeface="Calibri" panose="020F0502020204030204" pitchFamily="34" charset="0"/>
              </a:rPr>
              <a:t>ęb</a:t>
            </a:r>
            <a:r>
              <a:rPr sz="1600" b="1" spc="-5" dirty="0">
                <a:solidFill>
                  <a:srgbClr val="002776"/>
                </a:solidFill>
                <a:latin typeface="+mn-lt"/>
                <a:cs typeface="Calibri" panose="020F0502020204030204" pitchFamily="34" charset="0"/>
              </a:rPr>
              <a:t>o</a:t>
            </a:r>
            <a:r>
              <a:rPr sz="1600" b="1" spc="-65" dirty="0">
                <a:solidFill>
                  <a:srgbClr val="002776"/>
                </a:solidFill>
                <a:latin typeface="+mn-lt"/>
                <a:cs typeface="Calibri" panose="020F0502020204030204" pitchFamily="34" charset="0"/>
              </a:rPr>
              <a:t>k</a:t>
            </a:r>
            <a:r>
              <a:rPr sz="1600" b="1" spc="-5" dirty="0">
                <a:solidFill>
                  <a:srgbClr val="002776"/>
                </a:solidFill>
                <a:latin typeface="+mn-lt"/>
                <a:cs typeface="Calibri" panose="020F0502020204030204" pitchFamily="34" charset="0"/>
              </a:rPr>
              <a:t>o</a:t>
            </a:r>
            <a:r>
              <a:rPr sz="1600" b="1" dirty="0">
                <a:solidFill>
                  <a:srgbClr val="002776"/>
                </a:solidFill>
                <a:latin typeface="+mn-lt"/>
                <a:cs typeface="Calibri" panose="020F0502020204030204" pitchFamily="34" charset="0"/>
              </a:rPr>
              <a:t>ś</a:t>
            </a:r>
            <a:r>
              <a:rPr sz="1600" b="1" spc="-10" dirty="0">
                <a:solidFill>
                  <a:srgbClr val="002776"/>
                </a:solidFill>
                <a:latin typeface="+mn-lt"/>
                <a:cs typeface="Calibri" panose="020F0502020204030204" pitchFamily="34" charset="0"/>
              </a:rPr>
              <a:t>c</a:t>
            </a:r>
            <a:r>
              <a:rPr sz="1600" b="1" spc="-5" dirty="0">
                <a:solidFill>
                  <a:srgbClr val="002776"/>
                </a:solidFill>
                <a:latin typeface="+mn-lt"/>
                <a:cs typeface="Calibri" panose="020F0502020204030204" pitchFamily="34" charset="0"/>
              </a:rPr>
              <a:t>i</a:t>
            </a:r>
            <a:r>
              <a:rPr sz="1600" b="1" dirty="0">
                <a:solidFill>
                  <a:srgbClr val="002776"/>
                </a:solidFill>
                <a:latin typeface="+mn-lt"/>
                <a:cs typeface="Calibri" panose="020F0502020204030204" pitchFamily="34" charset="0"/>
              </a:rPr>
              <a:t>,</a:t>
            </a:r>
            <a:r>
              <a:rPr sz="1600" b="1" spc="100" dirty="0">
                <a:solidFill>
                  <a:srgbClr val="002776"/>
                </a:solidFill>
                <a:latin typeface="+mn-lt"/>
                <a:cs typeface="Calibri" panose="020F0502020204030204" pitchFamily="34" charset="0"/>
              </a:rPr>
              <a:t> </a:t>
            </a:r>
            <a:r>
              <a:rPr sz="1600" b="1" spc="-5" dirty="0" err="1">
                <a:solidFill>
                  <a:srgbClr val="002776"/>
                </a:solidFill>
                <a:latin typeface="+mn-lt"/>
                <a:cs typeface="Calibri" panose="020F0502020204030204" pitchFamily="34" charset="0"/>
              </a:rPr>
              <a:t>l</a:t>
            </a:r>
            <a:r>
              <a:rPr sz="1600" b="1" spc="-10" dirty="0" err="1">
                <a:solidFill>
                  <a:srgbClr val="002776"/>
                </a:solidFill>
                <a:latin typeface="+mn-lt"/>
                <a:cs typeface="Calibri" panose="020F0502020204030204" pitchFamily="34" charset="0"/>
              </a:rPr>
              <a:t>e</a:t>
            </a:r>
            <a:r>
              <a:rPr sz="1600" b="1" spc="-5" dirty="0" err="1">
                <a:solidFill>
                  <a:srgbClr val="002776"/>
                </a:solidFill>
                <a:latin typeface="+mn-lt"/>
                <a:cs typeface="Calibri" panose="020F0502020204030204" pitchFamily="34" charset="0"/>
              </a:rPr>
              <a:t>c</a:t>
            </a:r>
            <a:r>
              <a:rPr sz="1600" b="1" dirty="0" err="1">
                <a:solidFill>
                  <a:srgbClr val="002776"/>
                </a:solidFill>
                <a:latin typeface="+mn-lt"/>
                <a:cs typeface="Calibri" panose="020F0502020204030204" pitchFamily="34" charset="0"/>
              </a:rPr>
              <a:t>z</a:t>
            </a:r>
            <a:r>
              <a:rPr sz="1600" b="1" spc="90" dirty="0">
                <a:solidFill>
                  <a:srgbClr val="002776"/>
                </a:solidFill>
                <a:latin typeface="+mn-lt"/>
                <a:cs typeface="Calibri" panose="020F0502020204030204" pitchFamily="34" charset="0"/>
              </a:rPr>
              <a:t> </a:t>
            </a:r>
            <a:r>
              <a:rPr sz="1600" b="1" spc="10" dirty="0" err="1" smtClean="0">
                <a:solidFill>
                  <a:srgbClr val="002776"/>
                </a:solidFill>
                <a:latin typeface="+mn-lt"/>
                <a:cs typeface="Calibri" panose="020F0502020204030204" pitchFamily="34" charset="0"/>
              </a:rPr>
              <a:t>n</a:t>
            </a:r>
            <a:r>
              <a:rPr sz="1600" b="1" spc="5" dirty="0" err="1" smtClean="0">
                <a:solidFill>
                  <a:srgbClr val="002776"/>
                </a:solidFill>
                <a:latin typeface="+mn-lt"/>
                <a:cs typeface="Calibri" panose="020F0502020204030204" pitchFamily="34" charset="0"/>
              </a:rPr>
              <a:t>ie</a:t>
            </a:r>
            <a:r>
              <a:rPr lang="pl-PL" sz="1600" b="1" spc="5" dirty="0" smtClean="0">
                <a:solidFill>
                  <a:srgbClr val="002776"/>
                </a:solidFill>
                <a:latin typeface="+mn-lt"/>
                <a:cs typeface="Calibri" panose="020F0502020204030204" pitchFamily="34" charset="0"/>
              </a:rPr>
              <a:t> </a:t>
            </a:r>
            <a:r>
              <a:rPr sz="1600" b="1" dirty="0" err="1" smtClean="0">
                <a:solidFill>
                  <a:srgbClr val="002776"/>
                </a:solidFill>
                <a:latin typeface="+mn-lt"/>
                <a:cs typeface="Calibri" panose="020F0502020204030204" pitchFamily="34" charset="0"/>
              </a:rPr>
              <a:t>mn</a:t>
            </a:r>
            <a:r>
              <a:rPr sz="1600" b="1" spc="-5" dirty="0" err="1" smtClean="0">
                <a:solidFill>
                  <a:srgbClr val="002776"/>
                </a:solidFill>
                <a:latin typeface="+mn-lt"/>
                <a:cs typeface="Calibri" panose="020F0502020204030204" pitchFamily="34" charset="0"/>
              </a:rPr>
              <a:t>i</a:t>
            </a:r>
            <a:r>
              <a:rPr sz="1600" b="1" dirty="0" err="1" smtClean="0">
                <a:solidFill>
                  <a:srgbClr val="002776"/>
                </a:solidFill>
                <a:latin typeface="+mn-lt"/>
                <a:cs typeface="Calibri" panose="020F0502020204030204" pitchFamily="34" charset="0"/>
              </a:rPr>
              <a:t>ej</a:t>
            </a:r>
            <a:r>
              <a:rPr sz="1600" b="1" spc="-10" dirty="0" err="1" smtClean="0">
                <a:solidFill>
                  <a:srgbClr val="002776"/>
                </a:solidFill>
                <a:latin typeface="+mn-lt"/>
                <a:cs typeface="Calibri" panose="020F0502020204030204" pitchFamily="34" charset="0"/>
              </a:rPr>
              <a:t>s</a:t>
            </a:r>
            <a:r>
              <a:rPr sz="1600" b="1" spc="-5" dirty="0" err="1" smtClean="0">
                <a:solidFill>
                  <a:srgbClr val="002776"/>
                </a:solidFill>
                <a:latin typeface="+mn-lt"/>
                <a:cs typeface="Calibri" panose="020F0502020204030204" pitchFamily="34" charset="0"/>
              </a:rPr>
              <a:t>z</a:t>
            </a:r>
            <a:r>
              <a:rPr sz="1600" b="1" dirty="0" err="1" smtClean="0">
                <a:solidFill>
                  <a:srgbClr val="002776"/>
                </a:solidFill>
                <a:latin typeface="+mn-lt"/>
                <a:cs typeface="Calibri" panose="020F0502020204030204" pitchFamily="34" charset="0"/>
              </a:rPr>
              <a:t>ą</a:t>
            </a:r>
            <a:r>
              <a:rPr sz="1600" b="1" spc="-10" dirty="0" smtClean="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n</a:t>
            </a:r>
            <a:r>
              <a:rPr sz="1600" b="1" spc="-5" dirty="0">
                <a:solidFill>
                  <a:srgbClr val="002776"/>
                </a:solidFill>
                <a:latin typeface="+mn-lt"/>
                <a:cs typeface="Calibri" panose="020F0502020204030204" pitchFamily="34" charset="0"/>
              </a:rPr>
              <a:t>i</a:t>
            </a:r>
            <a:r>
              <a:rPr sz="1600" b="1" dirty="0">
                <a:solidFill>
                  <a:srgbClr val="002776"/>
                </a:solidFill>
                <a:latin typeface="+mn-lt"/>
                <a:cs typeface="Calibri" panose="020F0502020204030204" pitchFamily="34" charset="0"/>
              </a:rPr>
              <a:t>ż</a:t>
            </a:r>
            <a:r>
              <a:rPr sz="1600" b="1" spc="20" dirty="0">
                <a:solidFill>
                  <a:srgbClr val="002776"/>
                </a:solidFill>
                <a:latin typeface="+mn-lt"/>
                <a:cs typeface="Calibri" panose="020F0502020204030204" pitchFamily="34" charset="0"/>
              </a:rPr>
              <a:t> </a:t>
            </a:r>
            <a:r>
              <a:rPr sz="1600" b="1" spc="-10" dirty="0">
                <a:solidFill>
                  <a:srgbClr val="002776"/>
                </a:solidFill>
                <a:latin typeface="+mn-lt"/>
                <a:cs typeface="Calibri" panose="020F0502020204030204" pitchFamily="34" charset="0"/>
              </a:rPr>
              <a:t>0</a:t>
            </a:r>
            <a:r>
              <a:rPr sz="1600" b="1" spc="-15" dirty="0">
                <a:solidFill>
                  <a:srgbClr val="002776"/>
                </a:solidFill>
                <a:latin typeface="+mn-lt"/>
                <a:cs typeface="Calibri" panose="020F0502020204030204" pitchFamily="34" charset="0"/>
              </a:rPr>
              <a:t>,</a:t>
            </a:r>
            <a:r>
              <a:rPr sz="1600" b="1" spc="-10" dirty="0">
                <a:solidFill>
                  <a:srgbClr val="002776"/>
                </a:solidFill>
                <a:latin typeface="+mn-lt"/>
                <a:cs typeface="Calibri" panose="020F0502020204030204" pitchFamily="34" charset="0"/>
              </a:rPr>
              <a:t>4</a:t>
            </a:r>
            <a:r>
              <a:rPr sz="1600" b="1" spc="10" dirty="0">
                <a:solidFill>
                  <a:srgbClr val="002776"/>
                </a:solidFill>
                <a:latin typeface="+mn-lt"/>
                <a:cs typeface="Calibri" panose="020F0502020204030204" pitchFamily="34" charset="0"/>
              </a:rPr>
              <a:t> </a:t>
            </a:r>
            <a:r>
              <a:rPr sz="1600" b="1" spc="-15" dirty="0">
                <a:solidFill>
                  <a:srgbClr val="002776"/>
                </a:solidFill>
                <a:latin typeface="+mn-lt"/>
                <a:cs typeface="Calibri" panose="020F0502020204030204" pitchFamily="34" charset="0"/>
              </a:rPr>
              <a:t>m</a:t>
            </a:r>
            <a:r>
              <a:rPr sz="1600" b="1" dirty="0">
                <a:solidFill>
                  <a:srgbClr val="002776"/>
                </a:solidFill>
                <a:latin typeface="+mn-lt"/>
                <a:cs typeface="Calibri" panose="020F0502020204030204" pitchFamily="34" charset="0"/>
              </a:rPr>
              <a:t> </a:t>
            </a:r>
            <a:r>
              <a:rPr sz="1600" b="1" spc="-5" dirty="0">
                <a:solidFill>
                  <a:srgbClr val="002776"/>
                </a:solidFill>
                <a:latin typeface="+mn-lt"/>
                <a:cs typeface="Calibri" panose="020F0502020204030204" pitchFamily="34" charset="0"/>
              </a:rPr>
              <a:t>o</a:t>
            </a:r>
            <a:r>
              <a:rPr sz="1600" b="1" dirty="0">
                <a:solidFill>
                  <a:srgbClr val="002776"/>
                </a:solidFill>
                <a:latin typeface="+mn-lt"/>
                <a:cs typeface="Calibri" panose="020F0502020204030204" pitchFamily="34" charset="0"/>
              </a:rPr>
              <a:t>d</a:t>
            </a:r>
            <a:r>
              <a:rPr sz="1600" b="1" spc="15"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p</a:t>
            </a:r>
            <a:r>
              <a:rPr sz="1600" b="1" spc="-15" dirty="0">
                <a:solidFill>
                  <a:srgbClr val="002776"/>
                </a:solidFill>
                <a:latin typeface="+mn-lt"/>
                <a:cs typeface="Calibri" panose="020F0502020204030204" pitchFamily="34" charset="0"/>
              </a:rPr>
              <a:t>o</a:t>
            </a:r>
            <a:r>
              <a:rPr sz="1600" b="1" spc="-20" dirty="0">
                <a:solidFill>
                  <a:srgbClr val="002776"/>
                </a:solidFill>
                <a:latin typeface="+mn-lt"/>
                <a:cs typeface="Calibri" panose="020F0502020204030204" pitchFamily="34" charset="0"/>
              </a:rPr>
              <a:t>w</a:t>
            </a:r>
            <a:r>
              <a:rPr sz="1600" b="1" spc="-10" dirty="0">
                <a:solidFill>
                  <a:srgbClr val="002776"/>
                </a:solidFill>
                <a:latin typeface="+mn-lt"/>
                <a:cs typeface="Calibri" panose="020F0502020204030204" pitchFamily="34" charset="0"/>
              </a:rPr>
              <a:t>ie</a:t>
            </a:r>
            <a:r>
              <a:rPr sz="1600" b="1" spc="-15" dirty="0">
                <a:solidFill>
                  <a:srgbClr val="002776"/>
                </a:solidFill>
                <a:latin typeface="+mn-lt"/>
                <a:cs typeface="Calibri" panose="020F0502020204030204" pitchFamily="34" charset="0"/>
              </a:rPr>
              <a:t>r</a:t>
            </a:r>
            <a:r>
              <a:rPr sz="1600" b="1" spc="-40" dirty="0">
                <a:solidFill>
                  <a:srgbClr val="002776"/>
                </a:solidFill>
                <a:latin typeface="+mn-lt"/>
                <a:cs typeface="Calibri" panose="020F0502020204030204" pitchFamily="34" charset="0"/>
              </a:rPr>
              <a:t>z</a:t>
            </a:r>
            <a:r>
              <a:rPr sz="1600" b="1" spc="-20" dirty="0">
                <a:solidFill>
                  <a:srgbClr val="002776"/>
                </a:solidFill>
                <a:latin typeface="+mn-lt"/>
                <a:cs typeface="Calibri" panose="020F0502020204030204" pitchFamily="34" charset="0"/>
              </a:rPr>
              <a:t>c</a:t>
            </a:r>
            <a:r>
              <a:rPr sz="1600" b="1" dirty="0">
                <a:solidFill>
                  <a:srgbClr val="002776"/>
                </a:solidFill>
                <a:latin typeface="+mn-lt"/>
                <a:cs typeface="Calibri" panose="020F0502020204030204" pitchFamily="34" charset="0"/>
              </a:rPr>
              <a:t>hni</a:t>
            </a:r>
            <a:r>
              <a:rPr sz="1600" b="1" spc="30" dirty="0">
                <a:solidFill>
                  <a:srgbClr val="002776"/>
                </a:solidFill>
                <a:latin typeface="+mn-lt"/>
                <a:cs typeface="Calibri" panose="020F0502020204030204" pitchFamily="34" charset="0"/>
              </a:rPr>
              <a:t> </a:t>
            </a:r>
            <a:r>
              <a:rPr sz="1600" b="1" spc="-15" dirty="0">
                <a:solidFill>
                  <a:srgbClr val="002776"/>
                </a:solidFill>
                <a:latin typeface="+mn-lt"/>
                <a:cs typeface="Calibri" panose="020F0502020204030204" pitchFamily="34" charset="0"/>
              </a:rPr>
              <a:t>w</a:t>
            </a:r>
            <a:r>
              <a:rPr sz="1600" b="1" dirty="0">
                <a:solidFill>
                  <a:srgbClr val="002776"/>
                </a:solidFill>
                <a:latin typeface="+mn-lt"/>
                <a:cs typeface="Calibri" panose="020F0502020204030204" pitchFamily="34" charset="0"/>
              </a:rPr>
              <a:t>ęg</a:t>
            </a:r>
            <a:r>
              <a:rPr sz="1600" b="1" spc="-5" dirty="0">
                <a:solidFill>
                  <a:srgbClr val="002776"/>
                </a:solidFill>
                <a:latin typeface="+mn-lt"/>
                <a:cs typeface="Calibri" panose="020F0502020204030204" pitchFamily="34" charset="0"/>
              </a:rPr>
              <a:t>l</a:t>
            </a:r>
            <a:r>
              <a:rPr sz="1600" b="1" dirty="0">
                <a:solidFill>
                  <a:srgbClr val="002776"/>
                </a:solidFill>
                <a:latin typeface="+mn-lt"/>
                <a:cs typeface="Calibri" panose="020F0502020204030204" pitchFamily="34" charset="0"/>
              </a:rPr>
              <a:t>a</a:t>
            </a:r>
          </a:p>
        </p:txBody>
      </p:sp>
      <p:sp>
        <p:nvSpPr>
          <p:cNvPr id="6" name="object 6"/>
          <p:cNvSpPr/>
          <p:nvPr/>
        </p:nvSpPr>
        <p:spPr>
          <a:xfrm>
            <a:off x="2486192" y="2159775"/>
            <a:ext cx="4030967" cy="1764791"/>
          </a:xfrm>
          <a:prstGeom prst="rect">
            <a:avLst/>
          </a:prstGeom>
          <a:blipFill>
            <a:blip r:embed="rId3" cstate="print"/>
            <a:stretch>
              <a:fillRect/>
            </a:stretch>
          </a:blipFill>
        </p:spPr>
        <p:txBody>
          <a:bodyPr wrap="square" lIns="0" tIns="0" rIns="0" bIns="0" rtlCol="0"/>
          <a:lstStyle/>
          <a:p>
            <a:endParaRPr/>
          </a:p>
        </p:txBody>
      </p:sp>
      <p:sp>
        <p:nvSpPr>
          <p:cNvPr id="7" name="Tytuł 6"/>
          <p:cNvSpPr>
            <a:spLocks noGrp="1"/>
          </p:cNvSpPr>
          <p:nvPr>
            <p:ph type="title"/>
          </p:nvPr>
        </p:nvSpPr>
        <p:spPr>
          <a:xfrm>
            <a:off x="440161" y="98381"/>
            <a:ext cx="8229600" cy="720080"/>
          </a:xfrm>
        </p:spPr>
        <p:txBody>
          <a:bodyPr/>
          <a:lstStyle/>
          <a:p>
            <a:r>
              <a:rPr lang="pl-PL" dirty="0"/>
              <a:t>Metody ręcznego pobierania próbek – pryzma</a:t>
            </a:r>
          </a:p>
        </p:txBody>
      </p:sp>
    </p:spTree>
    <p:extLst>
      <p:ext uri="{BB962C8B-B14F-4D97-AF65-F5344CB8AC3E}">
        <p14:creationId xmlns:p14="http://schemas.microsoft.com/office/powerpoint/2010/main" val="19339486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5" name="object 5"/>
          <p:cNvSpPr/>
          <p:nvPr/>
        </p:nvSpPr>
        <p:spPr>
          <a:xfrm>
            <a:off x="3419872" y="4365104"/>
            <a:ext cx="1836419" cy="1754111"/>
          </a:xfrm>
          <a:prstGeom prst="rect">
            <a:avLst/>
          </a:prstGeom>
          <a:blipFill>
            <a:blip r:embed="rId3" cstate="print"/>
            <a:stretch>
              <a:fillRect/>
            </a:stretch>
          </a:blipFill>
        </p:spPr>
        <p:txBody>
          <a:bodyPr wrap="square" lIns="0" tIns="0" rIns="0" bIns="0" rtlCol="0"/>
          <a:lstStyle/>
          <a:p>
            <a:endParaRPr/>
          </a:p>
        </p:txBody>
      </p:sp>
      <p:sp>
        <p:nvSpPr>
          <p:cNvPr id="9" name="Prostokąt 8">
            <a:extLst>
              <a:ext uri="{FF2B5EF4-FFF2-40B4-BE49-F238E27FC236}">
                <a16:creationId xmlns:a16="http://schemas.microsoft.com/office/drawing/2014/main" xmlns="" id="{44CF2580-5BB4-4976-B16B-7D621895185E}"/>
              </a:ext>
            </a:extLst>
          </p:cNvPr>
          <p:cNvSpPr/>
          <p:nvPr/>
        </p:nvSpPr>
        <p:spPr>
          <a:xfrm>
            <a:off x="602803" y="1094588"/>
            <a:ext cx="7830769" cy="923330"/>
          </a:xfrm>
          <a:prstGeom prst="rect">
            <a:avLst/>
          </a:prstGeom>
          <a:solidFill>
            <a:srgbClr val="29619F"/>
          </a:solidFill>
        </p:spPr>
        <p:txBody>
          <a:bodyPr wrap="square">
            <a:spAutoFit/>
          </a:bodyPr>
          <a:lstStyle/>
          <a:p>
            <a:pPr algn="ctr"/>
            <a:r>
              <a:rPr lang="pl-PL" b="1" dirty="0">
                <a:solidFill>
                  <a:schemeClr val="bg1"/>
                </a:solidFill>
                <a:latin typeface="+mn-lt"/>
                <a:cs typeface="Arial" panose="020B0604020202020204" pitchFamily="34" charset="0"/>
              </a:rPr>
              <a:t>ROZPORZĄDZENIE MINISTRA ENERGII z dnia 27 września 2018 r. w sprawie sposobu pobierania próbek </a:t>
            </a:r>
            <a:br>
              <a:rPr lang="pl-PL" b="1" dirty="0">
                <a:solidFill>
                  <a:schemeClr val="bg1"/>
                </a:solidFill>
                <a:latin typeface="+mn-lt"/>
                <a:cs typeface="Arial" panose="020B0604020202020204" pitchFamily="34" charset="0"/>
              </a:rPr>
            </a:br>
            <a:r>
              <a:rPr lang="pl-PL" b="1" dirty="0">
                <a:solidFill>
                  <a:schemeClr val="bg1"/>
                </a:solidFill>
                <a:latin typeface="+mn-lt"/>
                <a:cs typeface="Arial" panose="020B0604020202020204" pitchFamily="34" charset="0"/>
              </a:rPr>
              <a:t>paliw stałych </a:t>
            </a:r>
          </a:p>
        </p:txBody>
      </p:sp>
      <p:sp>
        <p:nvSpPr>
          <p:cNvPr id="10" name="Text Box 5">
            <a:extLst>
              <a:ext uri="{FF2B5EF4-FFF2-40B4-BE49-F238E27FC236}">
                <a16:creationId xmlns:a16="http://schemas.microsoft.com/office/drawing/2014/main" xmlns="" id="{C9469EC9-0D00-4B3E-B091-99ACF3A8E0C1}"/>
              </a:ext>
            </a:extLst>
          </p:cNvPr>
          <p:cNvSpPr txBox="1">
            <a:spLocks noChangeArrowheads="1"/>
          </p:cNvSpPr>
          <p:nvPr/>
        </p:nvSpPr>
        <p:spPr bwMode="auto">
          <a:xfrm>
            <a:off x="602803" y="2420888"/>
            <a:ext cx="782047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pl-PL"/>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a:r>
              <a:rPr lang="pl-PL" altLang="pl-PL" b="1" dirty="0">
                <a:solidFill>
                  <a:srgbClr val="002776"/>
                </a:solidFill>
                <a:latin typeface="+mn-lt"/>
              </a:rPr>
              <a:t>Przy pobieraniu próbek z partii składającej się </a:t>
            </a:r>
            <a:br>
              <a:rPr lang="pl-PL" altLang="pl-PL" b="1" dirty="0">
                <a:solidFill>
                  <a:srgbClr val="002776"/>
                </a:solidFill>
                <a:latin typeface="+mn-lt"/>
              </a:rPr>
            </a:br>
            <a:r>
              <a:rPr lang="pl-PL" altLang="pl-PL" b="1" dirty="0">
                <a:solidFill>
                  <a:srgbClr val="002776"/>
                </a:solidFill>
                <a:latin typeface="+mn-lt"/>
              </a:rPr>
              <a:t>z pojedynczych opakowań próbka pierwotna składa się </a:t>
            </a:r>
            <a:br>
              <a:rPr lang="pl-PL" altLang="pl-PL" b="1" dirty="0">
                <a:solidFill>
                  <a:srgbClr val="002776"/>
                </a:solidFill>
                <a:latin typeface="+mn-lt"/>
              </a:rPr>
            </a:br>
            <a:r>
              <a:rPr lang="pl-PL" altLang="pl-PL" b="1" dirty="0">
                <a:solidFill>
                  <a:srgbClr val="002776"/>
                </a:solidFill>
                <a:latin typeface="+mn-lt"/>
              </a:rPr>
              <a:t>z całego lub części opakowania. Opakowania powinny być wybierane losowo z całej partii, zapewniając by wszystkie opakowania miały równe prawdopodobieństwo pobrania.</a:t>
            </a:r>
          </a:p>
          <a:p>
            <a:pPr algn="just"/>
            <a:endParaRPr lang="pl-PL" altLang="pl-PL" dirty="0">
              <a:latin typeface="Arial" panose="020B0604020202020204" pitchFamily="34" charset="0"/>
            </a:endParaRPr>
          </a:p>
        </p:txBody>
      </p:sp>
      <p:sp>
        <p:nvSpPr>
          <p:cNvPr id="3" name="Tytuł 2"/>
          <p:cNvSpPr>
            <a:spLocks noGrp="1"/>
          </p:cNvSpPr>
          <p:nvPr>
            <p:ph type="title"/>
          </p:nvPr>
        </p:nvSpPr>
        <p:spPr>
          <a:xfrm>
            <a:off x="403387" y="80331"/>
            <a:ext cx="8229600" cy="720080"/>
          </a:xfrm>
        </p:spPr>
        <p:txBody>
          <a:bodyPr/>
          <a:lstStyle/>
          <a:p>
            <a:r>
              <a:rPr lang="pl-PL" altLang="pl-PL" dirty="0"/>
              <a:t>Metody ręcznego pobierania próbek - węgiel paczkowany</a:t>
            </a:r>
            <a:endParaRPr lang="pl-PL" dirty="0"/>
          </a:p>
        </p:txBody>
      </p:sp>
    </p:spTree>
    <p:extLst>
      <p:ext uri="{BB962C8B-B14F-4D97-AF65-F5344CB8AC3E}">
        <p14:creationId xmlns:p14="http://schemas.microsoft.com/office/powerpoint/2010/main" val="29001355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18" name="object 18"/>
          <p:cNvSpPr/>
          <p:nvPr/>
        </p:nvSpPr>
        <p:spPr>
          <a:xfrm>
            <a:off x="3080691" y="2608410"/>
            <a:ext cx="2223515" cy="914399"/>
          </a:xfrm>
          <a:prstGeom prst="rect">
            <a:avLst/>
          </a:prstGeom>
          <a:blipFill>
            <a:blip r:embed="rId3" cstate="print"/>
            <a:stretch>
              <a:fillRect/>
            </a:stretch>
          </a:blipFill>
        </p:spPr>
        <p:txBody>
          <a:bodyPr wrap="square" lIns="0" tIns="0" rIns="0" bIns="0" rtlCol="0"/>
          <a:lstStyle/>
          <a:p>
            <a:endParaRPr/>
          </a:p>
        </p:txBody>
      </p:sp>
      <p:sp>
        <p:nvSpPr>
          <p:cNvPr id="22" name="Prostokąt 21">
            <a:extLst>
              <a:ext uri="{FF2B5EF4-FFF2-40B4-BE49-F238E27FC236}">
                <a16:creationId xmlns:a16="http://schemas.microsoft.com/office/drawing/2014/main" xmlns="" id="{AA47FA99-7E06-4A2D-AFC9-37746B65155D}"/>
              </a:ext>
            </a:extLst>
          </p:cNvPr>
          <p:cNvSpPr>
            <a:spLocks noChangeArrowheads="1"/>
          </p:cNvSpPr>
          <p:nvPr/>
        </p:nvSpPr>
        <p:spPr bwMode="auto">
          <a:xfrm>
            <a:off x="648792" y="1412776"/>
            <a:ext cx="8012112" cy="438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pl-PL"/>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a:defRPr/>
            </a:pPr>
            <a:r>
              <a:rPr lang="pl-PL" altLang="pl-PL" b="1" dirty="0">
                <a:solidFill>
                  <a:srgbClr val="002776"/>
                </a:solidFill>
                <a:latin typeface="+mn-lt"/>
              </a:rPr>
              <a:t>Liczbę opakowań jednostkowych, które należy pobrać </a:t>
            </a:r>
            <a:br>
              <a:rPr lang="pl-PL" altLang="pl-PL" b="1" dirty="0">
                <a:solidFill>
                  <a:srgbClr val="002776"/>
                </a:solidFill>
                <a:latin typeface="+mn-lt"/>
              </a:rPr>
            </a:br>
            <a:r>
              <a:rPr lang="pl-PL" altLang="pl-PL" b="1" dirty="0">
                <a:solidFill>
                  <a:srgbClr val="002776"/>
                </a:solidFill>
                <a:latin typeface="+mn-lt"/>
              </a:rPr>
              <a:t>z partii paliwa stałego obliczamy według wzoru:</a:t>
            </a:r>
          </a:p>
          <a:p>
            <a:pPr algn="just">
              <a:lnSpc>
                <a:spcPct val="150000"/>
              </a:lnSpc>
              <a:defRPr/>
            </a:pPr>
            <a:endParaRPr lang="pl-PL" altLang="pl-PL" dirty="0">
              <a:solidFill>
                <a:srgbClr val="002776"/>
              </a:solidFill>
              <a:latin typeface="+mn-lt"/>
            </a:endParaRPr>
          </a:p>
          <a:p>
            <a:pPr algn="just">
              <a:lnSpc>
                <a:spcPct val="150000"/>
              </a:lnSpc>
              <a:defRPr/>
            </a:pPr>
            <a:endParaRPr lang="pl-PL" altLang="pl-PL" i="1" dirty="0">
              <a:solidFill>
                <a:srgbClr val="002776"/>
              </a:solidFill>
              <a:latin typeface="+mn-lt"/>
            </a:endParaRPr>
          </a:p>
          <a:p>
            <a:pPr algn="just">
              <a:lnSpc>
                <a:spcPct val="150000"/>
              </a:lnSpc>
              <a:defRPr/>
            </a:pPr>
            <a:endParaRPr lang="pl-PL" altLang="pl-PL" i="1" dirty="0">
              <a:solidFill>
                <a:srgbClr val="002776"/>
              </a:solidFill>
              <a:latin typeface="+mn-lt"/>
            </a:endParaRPr>
          </a:p>
          <a:p>
            <a:pPr algn="just">
              <a:lnSpc>
                <a:spcPct val="150000"/>
              </a:lnSpc>
              <a:defRPr/>
            </a:pPr>
            <a:r>
              <a:rPr lang="pl-PL" altLang="pl-PL" i="1" dirty="0">
                <a:solidFill>
                  <a:srgbClr val="002776"/>
                </a:solidFill>
                <a:latin typeface="+mn-lt"/>
              </a:rPr>
              <a:t>	</a:t>
            </a:r>
          </a:p>
          <a:p>
            <a:pPr>
              <a:defRPr/>
            </a:pPr>
            <a:endParaRPr lang="pl-PL" altLang="pl-PL" b="1" i="1" dirty="0" smtClean="0">
              <a:solidFill>
                <a:srgbClr val="002776"/>
              </a:solidFill>
              <a:latin typeface="+mn-lt"/>
            </a:endParaRPr>
          </a:p>
          <a:p>
            <a:pPr>
              <a:defRPr/>
            </a:pPr>
            <a:endParaRPr lang="pl-PL" altLang="pl-PL" b="1" i="1" dirty="0">
              <a:solidFill>
                <a:srgbClr val="002776"/>
              </a:solidFill>
              <a:latin typeface="+mn-lt"/>
            </a:endParaRPr>
          </a:p>
          <a:p>
            <a:pPr>
              <a:defRPr/>
            </a:pPr>
            <a:r>
              <a:rPr lang="pl-PL" altLang="pl-PL" b="1" i="1" dirty="0" smtClean="0">
                <a:solidFill>
                  <a:srgbClr val="002776"/>
                </a:solidFill>
                <a:latin typeface="+mn-lt"/>
              </a:rPr>
              <a:t>M</a:t>
            </a:r>
            <a:r>
              <a:rPr lang="pl-PL" altLang="pl-PL" b="1" dirty="0" smtClean="0">
                <a:solidFill>
                  <a:srgbClr val="002776"/>
                </a:solidFill>
                <a:latin typeface="+mn-lt"/>
              </a:rPr>
              <a:t> </a:t>
            </a:r>
            <a:r>
              <a:rPr lang="pl-PL" altLang="pl-PL" b="1" dirty="0">
                <a:solidFill>
                  <a:srgbClr val="002776"/>
                </a:solidFill>
                <a:latin typeface="+mn-lt"/>
              </a:rPr>
              <a:t>	- masa badanej partii węgla w kg</a:t>
            </a:r>
          </a:p>
          <a:p>
            <a:pPr>
              <a:defRPr/>
            </a:pPr>
            <a:r>
              <a:rPr lang="pl-PL" altLang="pl-PL" b="1" dirty="0">
                <a:solidFill>
                  <a:srgbClr val="002776"/>
                </a:solidFill>
                <a:latin typeface="+mn-lt"/>
              </a:rPr>
              <a:t>m	- masa opakowania jednostkowego w kg</a:t>
            </a:r>
          </a:p>
          <a:p>
            <a:pPr>
              <a:defRPr/>
            </a:pPr>
            <a:r>
              <a:rPr lang="pl-PL" altLang="pl-PL" b="1" dirty="0">
                <a:solidFill>
                  <a:srgbClr val="002776"/>
                </a:solidFill>
                <a:latin typeface="+mn-lt"/>
              </a:rPr>
              <a:t>D	- wielkość największego ziarna w badanej partii 	paliwa stałego w mm</a:t>
            </a:r>
          </a:p>
          <a:p>
            <a:pPr marL="536575" algn="just">
              <a:lnSpc>
                <a:spcPct val="150000"/>
              </a:lnSpc>
              <a:defRPr/>
            </a:pPr>
            <a:endParaRPr lang="pl-PL" altLang="pl-PL" b="1" dirty="0">
              <a:solidFill>
                <a:srgbClr val="FF0000"/>
              </a:solidFill>
              <a:latin typeface="+mn-lt"/>
            </a:endParaRPr>
          </a:p>
        </p:txBody>
      </p:sp>
      <p:sp>
        <p:nvSpPr>
          <p:cNvPr id="3" name="Tytuł 2"/>
          <p:cNvSpPr>
            <a:spLocks noGrp="1"/>
          </p:cNvSpPr>
          <p:nvPr>
            <p:ph type="title"/>
          </p:nvPr>
        </p:nvSpPr>
        <p:spPr>
          <a:xfrm>
            <a:off x="456185" y="43951"/>
            <a:ext cx="8229600" cy="720080"/>
          </a:xfrm>
        </p:spPr>
        <p:txBody>
          <a:bodyPr/>
          <a:lstStyle/>
          <a:p>
            <a:r>
              <a:rPr lang="pl-PL" altLang="pl-PL" sz="2000" dirty="0"/>
              <a:t>Metody ręcznego pobierania próbek </a:t>
            </a:r>
            <a:br>
              <a:rPr lang="pl-PL" altLang="pl-PL" sz="2000" dirty="0"/>
            </a:br>
            <a:r>
              <a:rPr lang="pl-PL" altLang="pl-PL" sz="2000" dirty="0"/>
              <a:t>- węgiel paczkowany</a:t>
            </a:r>
            <a:endParaRPr lang="pl-PL" sz="2000" dirty="0"/>
          </a:p>
        </p:txBody>
      </p:sp>
    </p:spTree>
    <p:extLst>
      <p:ext uri="{BB962C8B-B14F-4D97-AF65-F5344CB8AC3E}">
        <p14:creationId xmlns:p14="http://schemas.microsoft.com/office/powerpoint/2010/main" val="39610994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5" name="object 5"/>
          <p:cNvSpPr txBox="1"/>
          <p:nvPr/>
        </p:nvSpPr>
        <p:spPr>
          <a:xfrm>
            <a:off x="498376" y="2852936"/>
            <a:ext cx="8147248" cy="3447098"/>
          </a:xfrm>
          <a:prstGeom prst="rect">
            <a:avLst/>
          </a:prstGeom>
        </p:spPr>
        <p:txBody>
          <a:bodyPr vert="horz" wrap="square" lIns="0" tIns="0" rIns="0" bIns="0" rtlCol="0">
            <a:spAutoFit/>
          </a:bodyPr>
          <a:lstStyle/>
          <a:p>
            <a:pPr marL="12700" marR="5080" indent="-635" algn="just">
              <a:lnSpc>
                <a:spcPct val="100000"/>
              </a:lnSpc>
            </a:pPr>
            <a:r>
              <a:rPr lang="pl-PL" sz="1600" b="1" spc="-15" dirty="0">
                <a:solidFill>
                  <a:srgbClr val="002776"/>
                </a:solidFill>
                <a:latin typeface="+mn-lt"/>
                <a:cs typeface="Calibri"/>
              </a:rPr>
              <a:t>Usypać całość próbki ogólnej w stożek. Formowanie stożka należy przeprowadzić starannie, aby materiał zsypywał się równomiernie po jego zboczach. Materiał, który podczas sypania oddalił się od stożka należy przesunąć do jego podstawy. Otrzymany stożek należy rozpłaszczyć do postaci ściętego stożka przez stopniowe zagłębianie w jego wierzchołku krawędzi łopaty lub deski i obracanie dookoła jego osi. Następnie należy, pobierać materiał wzdłuż podstawy i usypać z niego drugi stożek. Analogicznie postępując usypać trzeci stożek. Ostatni rozpłaszczony stożek należy podzielić na cztery równe części. </a:t>
            </a:r>
            <a:r>
              <a:rPr lang="pl-PL" sz="1600" b="1" spc="-15" dirty="0" smtClean="0">
                <a:solidFill>
                  <a:srgbClr val="002776"/>
                </a:solidFill>
                <a:latin typeface="+mn-lt"/>
                <a:cs typeface="Calibri"/>
              </a:rPr>
              <a:t>Przeciwległe </a:t>
            </a:r>
            <a:r>
              <a:rPr lang="pl-PL" sz="1600" b="1" spc="-15" dirty="0">
                <a:solidFill>
                  <a:srgbClr val="002776"/>
                </a:solidFill>
                <a:latin typeface="+mn-lt"/>
                <a:cs typeface="Calibri"/>
              </a:rPr>
              <a:t>ćwiartki należy połączyć ze sobą, uzyskując dwie części. Jedną z części przenieść do pojemnika i zabezpieczyć  jako próbkę. Drugą w zależności od potrzeb można również zabezpieczyć, otrzymując w ten sposób drugą równorzędną próbkę bądź część tą odrzucić jeśli nie jest potrzebna.</a:t>
            </a:r>
          </a:p>
        </p:txBody>
      </p:sp>
      <p:sp>
        <p:nvSpPr>
          <p:cNvPr id="6" name="object 6"/>
          <p:cNvSpPr/>
          <p:nvPr/>
        </p:nvSpPr>
        <p:spPr>
          <a:xfrm>
            <a:off x="2699792" y="908702"/>
            <a:ext cx="3816424" cy="1944233"/>
          </a:xfrm>
          <a:prstGeom prst="rect">
            <a:avLst/>
          </a:prstGeom>
          <a:blipFill>
            <a:blip r:embed="rId3" cstate="print"/>
            <a:stretch>
              <a:fillRect/>
            </a:stretch>
          </a:blipFill>
        </p:spPr>
        <p:txBody>
          <a:bodyPr wrap="square" lIns="0" tIns="0" rIns="0" bIns="0" rtlCol="0"/>
          <a:lstStyle/>
          <a:p>
            <a:endParaRPr/>
          </a:p>
        </p:txBody>
      </p:sp>
      <p:sp>
        <p:nvSpPr>
          <p:cNvPr id="4" name="Tytuł 3"/>
          <p:cNvSpPr>
            <a:spLocks noGrp="1"/>
          </p:cNvSpPr>
          <p:nvPr>
            <p:ph type="title"/>
          </p:nvPr>
        </p:nvSpPr>
        <p:spPr>
          <a:xfrm>
            <a:off x="457200" y="44569"/>
            <a:ext cx="8229600" cy="720080"/>
          </a:xfrm>
        </p:spPr>
        <p:txBody>
          <a:bodyPr/>
          <a:lstStyle/>
          <a:p>
            <a:r>
              <a:rPr lang="pl-PL" sz="2000" dirty="0"/>
              <a:t>Pomniejszanie próbki – </a:t>
            </a:r>
            <a:r>
              <a:rPr lang="pl-PL" sz="2000" dirty="0" err="1"/>
              <a:t>kwartowanie</a:t>
            </a:r>
            <a:endParaRPr lang="pl-PL" sz="2000" dirty="0"/>
          </a:p>
        </p:txBody>
      </p:sp>
    </p:spTree>
    <p:extLst>
      <p:ext uri="{BB962C8B-B14F-4D97-AF65-F5344CB8AC3E}">
        <p14:creationId xmlns:p14="http://schemas.microsoft.com/office/powerpoint/2010/main" val="28347148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4" name="object 4"/>
          <p:cNvSpPr txBox="1"/>
          <p:nvPr/>
        </p:nvSpPr>
        <p:spPr>
          <a:xfrm>
            <a:off x="5594350" y="5805264"/>
            <a:ext cx="3092450" cy="228600"/>
          </a:xfrm>
          <a:prstGeom prst="rect">
            <a:avLst/>
          </a:prstGeom>
        </p:spPr>
        <p:txBody>
          <a:bodyPr vert="horz" wrap="square" lIns="0" tIns="0" rIns="0" bIns="0" rtlCol="0">
            <a:spAutoFit/>
          </a:bodyPr>
          <a:lstStyle/>
          <a:p>
            <a:pPr marL="12700">
              <a:lnSpc>
                <a:spcPct val="100000"/>
              </a:lnSpc>
            </a:pPr>
            <a:r>
              <a:rPr sz="1600" spc="-10" dirty="0">
                <a:solidFill>
                  <a:srgbClr val="2D2B20"/>
                </a:solidFill>
                <a:latin typeface="Calibri"/>
                <a:cs typeface="Calibri"/>
              </a:rPr>
              <a:t>n</a:t>
            </a:r>
            <a:r>
              <a:rPr sz="1600" spc="-15" dirty="0">
                <a:solidFill>
                  <a:srgbClr val="2D2B20"/>
                </a:solidFill>
                <a:latin typeface="Calibri"/>
                <a:cs typeface="Calibri"/>
              </a:rPr>
              <a:t>orm</a:t>
            </a:r>
            <a:r>
              <a:rPr sz="1600" spc="-10" dirty="0">
                <a:solidFill>
                  <a:srgbClr val="2D2B20"/>
                </a:solidFill>
                <a:latin typeface="Calibri"/>
                <a:cs typeface="Calibri"/>
              </a:rPr>
              <a:t>a</a:t>
            </a:r>
            <a:r>
              <a:rPr sz="1600" spc="10" dirty="0">
                <a:solidFill>
                  <a:srgbClr val="2D2B20"/>
                </a:solidFill>
                <a:latin typeface="Calibri"/>
                <a:cs typeface="Calibri"/>
              </a:rPr>
              <a:t> </a:t>
            </a:r>
            <a:r>
              <a:rPr sz="1600" spc="-10" dirty="0">
                <a:solidFill>
                  <a:srgbClr val="2D2B20"/>
                </a:solidFill>
                <a:latin typeface="Calibri"/>
                <a:cs typeface="Calibri"/>
              </a:rPr>
              <a:t>PN-G-</a:t>
            </a:r>
            <a:r>
              <a:rPr sz="1600" spc="-15" dirty="0">
                <a:solidFill>
                  <a:srgbClr val="2D2B20"/>
                </a:solidFill>
                <a:latin typeface="Calibri"/>
                <a:cs typeface="Calibri"/>
              </a:rPr>
              <a:t>04502</a:t>
            </a:r>
            <a:r>
              <a:rPr sz="1600" dirty="0">
                <a:solidFill>
                  <a:srgbClr val="2D2B20"/>
                </a:solidFill>
                <a:latin typeface="Calibri"/>
                <a:cs typeface="Calibri"/>
              </a:rPr>
              <a:t>:</a:t>
            </a:r>
            <a:r>
              <a:rPr sz="1600" spc="-15" dirty="0">
                <a:solidFill>
                  <a:srgbClr val="2D2B20"/>
                </a:solidFill>
                <a:latin typeface="Calibri"/>
                <a:cs typeface="Calibri"/>
              </a:rPr>
              <a:t>20</a:t>
            </a:r>
            <a:r>
              <a:rPr sz="1600" spc="-5" dirty="0">
                <a:solidFill>
                  <a:srgbClr val="2D2B20"/>
                </a:solidFill>
                <a:latin typeface="Calibri"/>
                <a:cs typeface="Calibri"/>
              </a:rPr>
              <a:t>1</a:t>
            </a:r>
            <a:r>
              <a:rPr sz="1600" spc="-15" dirty="0">
                <a:solidFill>
                  <a:srgbClr val="2D2B20"/>
                </a:solidFill>
                <a:latin typeface="Calibri"/>
                <a:cs typeface="Calibri"/>
              </a:rPr>
              <a:t>4-</a:t>
            </a:r>
            <a:r>
              <a:rPr sz="1600" spc="-5" dirty="0">
                <a:solidFill>
                  <a:srgbClr val="2D2B20"/>
                </a:solidFill>
                <a:latin typeface="Calibri"/>
                <a:cs typeface="Calibri"/>
              </a:rPr>
              <a:t>1</a:t>
            </a:r>
            <a:r>
              <a:rPr sz="1600" spc="-10" dirty="0">
                <a:solidFill>
                  <a:srgbClr val="2D2B20"/>
                </a:solidFill>
                <a:latin typeface="Calibri"/>
                <a:cs typeface="Calibri"/>
              </a:rPr>
              <a:t>1</a:t>
            </a:r>
            <a:r>
              <a:rPr sz="1600" spc="50" dirty="0">
                <a:solidFill>
                  <a:srgbClr val="2D2B20"/>
                </a:solidFill>
                <a:latin typeface="Calibri"/>
                <a:cs typeface="Calibri"/>
              </a:rPr>
              <a:t> </a:t>
            </a:r>
            <a:r>
              <a:rPr sz="1600" spc="-30" dirty="0">
                <a:solidFill>
                  <a:srgbClr val="2D2B20"/>
                </a:solidFill>
                <a:latin typeface="Calibri"/>
                <a:cs typeface="Calibri"/>
              </a:rPr>
              <a:t>t</a:t>
            </a:r>
            <a:r>
              <a:rPr sz="1600" spc="-10" dirty="0">
                <a:solidFill>
                  <a:srgbClr val="2D2B20"/>
                </a:solidFill>
                <a:latin typeface="Calibri"/>
                <a:cs typeface="Calibri"/>
              </a:rPr>
              <a:t>ab</a:t>
            </a:r>
            <a:r>
              <a:rPr sz="1600" dirty="0">
                <a:solidFill>
                  <a:srgbClr val="2D2B20"/>
                </a:solidFill>
                <a:latin typeface="Calibri"/>
                <a:cs typeface="Calibri"/>
              </a:rPr>
              <a:t>li</a:t>
            </a:r>
            <a:r>
              <a:rPr sz="1600" spc="-25" dirty="0">
                <a:solidFill>
                  <a:srgbClr val="2D2B20"/>
                </a:solidFill>
                <a:latin typeface="Calibri"/>
                <a:cs typeface="Calibri"/>
              </a:rPr>
              <a:t>c</a:t>
            </a:r>
            <a:r>
              <a:rPr sz="1600" spc="-10" dirty="0">
                <a:solidFill>
                  <a:srgbClr val="2D2B20"/>
                </a:solidFill>
                <a:latin typeface="Calibri"/>
                <a:cs typeface="Calibri"/>
              </a:rPr>
              <a:t>a</a:t>
            </a:r>
            <a:r>
              <a:rPr sz="1600" spc="-25" dirty="0">
                <a:solidFill>
                  <a:srgbClr val="2D2B20"/>
                </a:solidFill>
                <a:latin typeface="Calibri"/>
                <a:cs typeface="Calibri"/>
              </a:rPr>
              <a:t> </a:t>
            </a:r>
            <a:r>
              <a:rPr sz="1600" spc="-10" dirty="0">
                <a:solidFill>
                  <a:srgbClr val="2D2B20"/>
                </a:solidFill>
                <a:latin typeface="Calibri"/>
                <a:cs typeface="Calibri"/>
              </a:rPr>
              <a:t>3</a:t>
            </a:r>
            <a:endParaRPr sz="1600" dirty="0">
              <a:latin typeface="Calibri"/>
              <a:cs typeface="Calibri"/>
            </a:endParaRPr>
          </a:p>
        </p:txBody>
      </p:sp>
      <p:sp>
        <p:nvSpPr>
          <p:cNvPr id="11" name="object 3"/>
          <p:cNvSpPr txBox="1">
            <a:spLocks noGrp="1"/>
          </p:cNvSpPr>
          <p:nvPr>
            <p:ph type="title"/>
          </p:nvPr>
        </p:nvSpPr>
        <p:spPr>
          <a:prstGeom prst="rect">
            <a:avLst/>
          </a:prstGeom>
        </p:spPr>
        <p:txBody>
          <a:bodyPr vert="horz" wrap="square" lIns="0" tIns="249558" rIns="0" bIns="0" rtlCol="0">
            <a:spAutoFit/>
          </a:bodyPr>
          <a:lstStyle/>
          <a:p>
            <a:pPr>
              <a:defRPr/>
            </a:pPr>
            <a:r>
              <a:rPr lang="pl-PL" sz="2000" b="1" dirty="0">
                <a:solidFill>
                  <a:srgbClr val="002776"/>
                </a:solidFill>
                <a:latin typeface="+mj-lt"/>
                <a:cs typeface="+mj-cs"/>
              </a:rPr>
              <a:t>Określenie minimalnej masy próbki ogólnej</a:t>
            </a:r>
          </a:p>
        </p:txBody>
      </p:sp>
      <p:graphicFrame>
        <p:nvGraphicFramePr>
          <p:cNvPr id="8" name="Tabela 7"/>
          <p:cNvGraphicFramePr>
            <a:graphicFrameLocks noGrp="1"/>
          </p:cNvGraphicFramePr>
          <p:nvPr>
            <p:extLst>
              <p:ext uri="{D42A27DB-BD31-4B8C-83A1-F6EECF244321}">
                <p14:modId xmlns:p14="http://schemas.microsoft.com/office/powerpoint/2010/main" val="1663511939"/>
              </p:ext>
            </p:extLst>
          </p:nvPr>
        </p:nvGraphicFramePr>
        <p:xfrm>
          <a:off x="2195736" y="1868742"/>
          <a:ext cx="4331764" cy="2904491"/>
        </p:xfrm>
        <a:graphic>
          <a:graphicData uri="http://schemas.openxmlformats.org/drawingml/2006/table">
            <a:tbl>
              <a:tblPr firstRow="1" firstCol="1" lastRow="1" lastCol="1" bandRow="1" bandCol="1">
                <a:tableStyleId>{5940675A-B579-460E-94D1-54222C63F5DA}</a:tableStyleId>
              </a:tblPr>
              <a:tblGrid>
                <a:gridCol w="2252043">
                  <a:extLst>
                    <a:ext uri="{9D8B030D-6E8A-4147-A177-3AD203B41FA5}">
                      <a16:colId xmlns:a16="http://schemas.microsoft.com/office/drawing/2014/main" xmlns="" val="20000"/>
                    </a:ext>
                  </a:extLst>
                </a:gridCol>
                <a:gridCol w="2079721">
                  <a:extLst>
                    <a:ext uri="{9D8B030D-6E8A-4147-A177-3AD203B41FA5}">
                      <a16:colId xmlns:a16="http://schemas.microsoft.com/office/drawing/2014/main" xmlns="" val="20001"/>
                    </a:ext>
                  </a:extLst>
                </a:gridCol>
              </a:tblGrid>
              <a:tr h="1008112">
                <a:tc>
                  <a:txBody>
                    <a:bodyPr/>
                    <a:lstStyle/>
                    <a:p>
                      <a:pPr algn="ctr">
                        <a:spcBef>
                          <a:spcPts val="300"/>
                        </a:spcBef>
                        <a:spcAft>
                          <a:spcPts val="300"/>
                        </a:spcAft>
                      </a:pPr>
                      <a:r>
                        <a:rPr lang="pl-PL" sz="1600" dirty="0">
                          <a:solidFill>
                            <a:srgbClr val="002776"/>
                          </a:solidFill>
                          <a:effectLst/>
                        </a:rPr>
                        <a:t>Wielkość największego ziarna w próbce</a:t>
                      </a:r>
                    </a:p>
                  </a:txBody>
                  <a:tcPr marL="68580" marR="68580" marT="0" marB="0"/>
                </a:tc>
                <a:tc>
                  <a:txBody>
                    <a:bodyPr/>
                    <a:lstStyle/>
                    <a:p>
                      <a:pPr algn="ctr">
                        <a:spcBef>
                          <a:spcPts val="300"/>
                        </a:spcBef>
                        <a:spcAft>
                          <a:spcPts val="300"/>
                        </a:spcAft>
                      </a:pPr>
                      <a:r>
                        <a:rPr lang="pl-PL" sz="1600" dirty="0">
                          <a:solidFill>
                            <a:srgbClr val="002776"/>
                          </a:solidFill>
                          <a:effectLst/>
                        </a:rPr>
                        <a:t>Najmniejsza masa próbki ogólnej</a:t>
                      </a:r>
                    </a:p>
                  </a:txBody>
                  <a:tcPr marL="68580" marR="68580" marT="0" marB="0"/>
                </a:tc>
                <a:extLst>
                  <a:ext uri="{0D108BD9-81ED-4DB2-BD59-A6C34878D82A}">
                    <a16:rowId xmlns:a16="http://schemas.microsoft.com/office/drawing/2014/main" xmlns="" val="10000"/>
                  </a:ext>
                </a:extLst>
              </a:tr>
              <a:tr h="504056">
                <a:tc>
                  <a:txBody>
                    <a:bodyPr/>
                    <a:lstStyle/>
                    <a:p>
                      <a:pPr algn="ctr">
                        <a:spcBef>
                          <a:spcPts val="300"/>
                        </a:spcBef>
                        <a:spcAft>
                          <a:spcPts val="300"/>
                        </a:spcAft>
                      </a:pPr>
                      <a:r>
                        <a:rPr lang="pl-PL" sz="1600" dirty="0">
                          <a:solidFill>
                            <a:srgbClr val="002776"/>
                          </a:solidFill>
                          <a:effectLst/>
                        </a:rPr>
                        <a:t>mm</a:t>
                      </a:r>
                      <a:endParaRPr lang="pl-PL" sz="1600" dirty="0">
                        <a:solidFill>
                          <a:srgbClr val="002776"/>
                        </a:solidFill>
                        <a:effectLst/>
                        <a:latin typeface="Arial"/>
                        <a:ea typeface="Times New Roman"/>
                        <a:cs typeface="Times New Roman"/>
                      </a:endParaRPr>
                    </a:p>
                  </a:txBody>
                  <a:tcPr marL="68580" marR="68580" marT="0" marB="0"/>
                </a:tc>
                <a:tc>
                  <a:txBody>
                    <a:bodyPr/>
                    <a:lstStyle/>
                    <a:p>
                      <a:pPr algn="ctr">
                        <a:spcBef>
                          <a:spcPts val="300"/>
                        </a:spcBef>
                        <a:spcAft>
                          <a:spcPts val="300"/>
                        </a:spcAft>
                      </a:pPr>
                      <a:r>
                        <a:rPr lang="pl-PL" sz="1600" dirty="0">
                          <a:solidFill>
                            <a:srgbClr val="002776"/>
                          </a:solidFill>
                          <a:effectLst/>
                        </a:rPr>
                        <a:t>kg</a:t>
                      </a:r>
                      <a:endParaRPr lang="pl-PL" sz="1600" dirty="0">
                        <a:solidFill>
                          <a:srgbClr val="002776"/>
                        </a:solidFill>
                        <a:effectLst/>
                        <a:latin typeface="Arial"/>
                        <a:ea typeface="Times New Roman"/>
                        <a:cs typeface="Times New Roman"/>
                      </a:endParaRPr>
                    </a:p>
                  </a:txBody>
                  <a:tcPr marL="68580" marR="68580" marT="0" marB="0"/>
                </a:tc>
                <a:extLst>
                  <a:ext uri="{0D108BD9-81ED-4DB2-BD59-A6C34878D82A}">
                    <a16:rowId xmlns:a16="http://schemas.microsoft.com/office/drawing/2014/main" xmlns="" val="10001"/>
                  </a:ext>
                </a:extLst>
              </a:tr>
              <a:tr h="1392323">
                <a:tc>
                  <a:txBody>
                    <a:bodyPr/>
                    <a:lstStyle/>
                    <a:p>
                      <a:pPr algn="ctr">
                        <a:spcBef>
                          <a:spcPts val="300"/>
                        </a:spcBef>
                        <a:spcAft>
                          <a:spcPts val="300"/>
                        </a:spcAft>
                      </a:pPr>
                      <a:r>
                        <a:rPr lang="pl-PL" sz="1600" dirty="0">
                          <a:solidFill>
                            <a:srgbClr val="002776"/>
                          </a:solidFill>
                          <a:effectLst/>
                        </a:rPr>
                        <a:t>31,5</a:t>
                      </a:r>
                    </a:p>
                    <a:p>
                      <a:pPr algn="ctr">
                        <a:spcBef>
                          <a:spcPts val="300"/>
                        </a:spcBef>
                        <a:spcAft>
                          <a:spcPts val="300"/>
                        </a:spcAft>
                      </a:pPr>
                      <a:r>
                        <a:rPr lang="pl-PL" sz="1600" dirty="0">
                          <a:solidFill>
                            <a:srgbClr val="002776"/>
                          </a:solidFill>
                          <a:effectLst/>
                        </a:rPr>
                        <a:t>20,0</a:t>
                      </a:r>
                    </a:p>
                    <a:p>
                      <a:pPr algn="ctr">
                        <a:spcBef>
                          <a:spcPts val="300"/>
                        </a:spcBef>
                        <a:spcAft>
                          <a:spcPts val="300"/>
                        </a:spcAft>
                      </a:pPr>
                      <a:r>
                        <a:rPr lang="pl-PL" sz="1600" dirty="0">
                          <a:solidFill>
                            <a:srgbClr val="002776"/>
                          </a:solidFill>
                          <a:effectLst/>
                        </a:rPr>
                        <a:t>10,0</a:t>
                      </a:r>
                    </a:p>
                    <a:p>
                      <a:pPr algn="ctr">
                        <a:spcBef>
                          <a:spcPts val="300"/>
                        </a:spcBef>
                        <a:spcAft>
                          <a:spcPts val="300"/>
                        </a:spcAft>
                      </a:pPr>
                      <a:r>
                        <a:rPr lang="pl-PL" sz="1600" dirty="0">
                          <a:solidFill>
                            <a:srgbClr val="002776"/>
                          </a:solidFill>
                          <a:effectLst/>
                        </a:rPr>
                        <a:t>3,0</a:t>
                      </a:r>
                    </a:p>
                  </a:txBody>
                  <a:tcPr marL="68580" marR="68580" marT="0" marB="0"/>
                </a:tc>
                <a:tc>
                  <a:txBody>
                    <a:bodyPr/>
                    <a:lstStyle/>
                    <a:p>
                      <a:pPr algn="ctr">
                        <a:spcBef>
                          <a:spcPts val="300"/>
                        </a:spcBef>
                        <a:spcAft>
                          <a:spcPts val="300"/>
                        </a:spcAft>
                      </a:pPr>
                      <a:r>
                        <a:rPr lang="pl-PL" sz="1600" dirty="0">
                          <a:solidFill>
                            <a:srgbClr val="002776"/>
                          </a:solidFill>
                          <a:effectLst/>
                        </a:rPr>
                        <a:t>65,4</a:t>
                      </a:r>
                    </a:p>
                    <a:p>
                      <a:pPr algn="ctr">
                        <a:spcBef>
                          <a:spcPts val="300"/>
                        </a:spcBef>
                        <a:spcAft>
                          <a:spcPts val="300"/>
                        </a:spcAft>
                      </a:pPr>
                      <a:r>
                        <a:rPr lang="pl-PL" sz="1600" dirty="0">
                          <a:solidFill>
                            <a:srgbClr val="002776"/>
                          </a:solidFill>
                          <a:effectLst/>
                        </a:rPr>
                        <a:t>30,0</a:t>
                      </a:r>
                    </a:p>
                    <a:p>
                      <a:pPr algn="ctr">
                        <a:spcBef>
                          <a:spcPts val="300"/>
                        </a:spcBef>
                        <a:spcAft>
                          <a:spcPts val="300"/>
                        </a:spcAft>
                      </a:pPr>
                      <a:r>
                        <a:rPr lang="pl-PL" sz="1600" dirty="0">
                          <a:solidFill>
                            <a:srgbClr val="002776"/>
                          </a:solidFill>
                          <a:effectLst/>
                        </a:rPr>
                        <a:t>10,0</a:t>
                      </a:r>
                    </a:p>
                    <a:p>
                      <a:pPr algn="ctr">
                        <a:spcBef>
                          <a:spcPts val="300"/>
                        </a:spcBef>
                        <a:spcAft>
                          <a:spcPts val="300"/>
                        </a:spcAft>
                      </a:pPr>
                      <a:r>
                        <a:rPr lang="pl-PL" sz="1600" dirty="0">
                          <a:solidFill>
                            <a:srgbClr val="002776"/>
                          </a:solidFill>
                          <a:effectLst/>
                        </a:rPr>
                        <a:t>2,0</a:t>
                      </a:r>
                    </a:p>
                  </a:txBody>
                  <a:tcPr marL="68580" marR="68580" marT="0" marB="0"/>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6539367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4" name="object 4"/>
          <p:cNvSpPr txBox="1"/>
          <p:nvPr/>
        </p:nvSpPr>
        <p:spPr>
          <a:xfrm>
            <a:off x="457200" y="980728"/>
            <a:ext cx="8064895" cy="5001369"/>
          </a:xfrm>
          <a:prstGeom prst="rect">
            <a:avLst/>
          </a:prstGeom>
        </p:spPr>
        <p:txBody>
          <a:bodyPr vert="horz" wrap="square" lIns="0" tIns="0" rIns="0" bIns="0" rtlCol="0">
            <a:spAutoFit/>
          </a:bodyPr>
          <a:lstStyle/>
          <a:p>
            <a:pPr marL="12700">
              <a:lnSpc>
                <a:spcPct val="100000"/>
              </a:lnSpc>
            </a:pPr>
            <a:r>
              <a:rPr sz="1600" b="1" dirty="0">
                <a:solidFill>
                  <a:srgbClr val="002776"/>
                </a:solidFill>
                <a:latin typeface="+mn-lt"/>
                <a:cs typeface="Calibri"/>
              </a:rPr>
              <a:t>P</a:t>
            </a:r>
            <a:r>
              <a:rPr sz="1600" b="1" spc="-5" dirty="0">
                <a:solidFill>
                  <a:srgbClr val="002776"/>
                </a:solidFill>
                <a:latin typeface="+mn-lt"/>
                <a:cs typeface="Calibri"/>
              </a:rPr>
              <a:t>r</a:t>
            </a:r>
            <a:r>
              <a:rPr sz="1600" b="1" spc="-10" dirty="0">
                <a:solidFill>
                  <a:srgbClr val="002776"/>
                </a:solidFill>
                <a:latin typeface="+mn-lt"/>
                <a:cs typeface="Calibri"/>
              </a:rPr>
              <a:t>z</a:t>
            </a:r>
            <a:r>
              <a:rPr sz="1600" b="1" spc="-35" dirty="0">
                <a:solidFill>
                  <a:srgbClr val="002776"/>
                </a:solidFill>
                <a:latin typeface="+mn-lt"/>
                <a:cs typeface="Calibri"/>
              </a:rPr>
              <a:t>y</a:t>
            </a:r>
            <a:r>
              <a:rPr sz="1600" b="1" spc="-25" dirty="0">
                <a:solidFill>
                  <a:srgbClr val="002776"/>
                </a:solidFill>
                <a:latin typeface="+mn-lt"/>
                <a:cs typeface="Calibri"/>
              </a:rPr>
              <a:t>g</a:t>
            </a:r>
            <a:r>
              <a:rPr sz="1600" b="1" spc="-20" dirty="0">
                <a:solidFill>
                  <a:srgbClr val="002776"/>
                </a:solidFill>
                <a:latin typeface="+mn-lt"/>
                <a:cs typeface="Calibri"/>
              </a:rPr>
              <a:t>o</a:t>
            </a:r>
            <a:r>
              <a:rPr sz="1600" b="1" spc="-35" dirty="0">
                <a:solidFill>
                  <a:srgbClr val="002776"/>
                </a:solidFill>
                <a:latin typeface="+mn-lt"/>
                <a:cs typeface="Calibri"/>
              </a:rPr>
              <a:t>t</a:t>
            </a:r>
            <a:r>
              <a:rPr sz="1600" b="1" spc="-10" dirty="0">
                <a:solidFill>
                  <a:srgbClr val="002776"/>
                </a:solidFill>
                <a:latin typeface="+mn-lt"/>
                <a:cs typeface="Calibri"/>
              </a:rPr>
              <a:t>o</a:t>
            </a:r>
            <a:r>
              <a:rPr sz="1600" b="1" spc="-25" dirty="0">
                <a:solidFill>
                  <a:srgbClr val="002776"/>
                </a:solidFill>
                <a:latin typeface="+mn-lt"/>
                <a:cs typeface="Calibri"/>
              </a:rPr>
              <a:t>wa</a:t>
            </a:r>
            <a:r>
              <a:rPr sz="1600" b="1" spc="-20" dirty="0">
                <a:solidFill>
                  <a:srgbClr val="002776"/>
                </a:solidFill>
                <a:latin typeface="+mn-lt"/>
                <a:cs typeface="Calibri"/>
              </a:rPr>
              <a:t>n</a:t>
            </a:r>
            <a:r>
              <a:rPr sz="1600" b="1" dirty="0">
                <a:solidFill>
                  <a:srgbClr val="002776"/>
                </a:solidFill>
                <a:latin typeface="+mn-lt"/>
                <a:cs typeface="Calibri"/>
              </a:rPr>
              <a:t>e </a:t>
            </a:r>
            <a:r>
              <a:rPr sz="1600" b="1" spc="-185" dirty="0">
                <a:solidFill>
                  <a:srgbClr val="002776"/>
                </a:solidFill>
                <a:latin typeface="+mn-lt"/>
                <a:cs typeface="Calibri"/>
              </a:rPr>
              <a:t> </a:t>
            </a:r>
            <a:r>
              <a:rPr sz="1600" b="1" spc="-20" dirty="0">
                <a:solidFill>
                  <a:srgbClr val="002776"/>
                </a:solidFill>
                <a:latin typeface="+mn-lt"/>
                <a:cs typeface="Calibri"/>
              </a:rPr>
              <a:t>p</a:t>
            </a:r>
            <a:r>
              <a:rPr sz="1600" b="1" spc="-30" dirty="0">
                <a:solidFill>
                  <a:srgbClr val="002776"/>
                </a:solidFill>
                <a:latin typeface="+mn-lt"/>
                <a:cs typeface="Calibri"/>
              </a:rPr>
              <a:t>r</a:t>
            </a:r>
            <a:r>
              <a:rPr sz="1600" b="1" dirty="0">
                <a:solidFill>
                  <a:srgbClr val="002776"/>
                </a:solidFill>
                <a:latin typeface="+mn-lt"/>
                <a:cs typeface="Calibri"/>
              </a:rPr>
              <a:t>ó</a:t>
            </a:r>
            <a:r>
              <a:rPr sz="1600" b="1" spc="-5" dirty="0">
                <a:solidFill>
                  <a:srgbClr val="002776"/>
                </a:solidFill>
                <a:latin typeface="+mn-lt"/>
                <a:cs typeface="Calibri"/>
              </a:rPr>
              <a:t>b</a:t>
            </a:r>
            <a:r>
              <a:rPr sz="1600" b="1" spc="-25" dirty="0">
                <a:solidFill>
                  <a:srgbClr val="002776"/>
                </a:solidFill>
                <a:latin typeface="+mn-lt"/>
                <a:cs typeface="Calibri"/>
              </a:rPr>
              <a:t>k</a:t>
            </a:r>
            <a:r>
              <a:rPr sz="1600" b="1" spc="-5" dirty="0">
                <a:solidFill>
                  <a:srgbClr val="002776"/>
                </a:solidFill>
                <a:latin typeface="+mn-lt"/>
                <a:cs typeface="Calibri"/>
              </a:rPr>
              <a:t>i</a:t>
            </a:r>
            <a:r>
              <a:rPr sz="1600" b="1" dirty="0">
                <a:solidFill>
                  <a:srgbClr val="002776"/>
                </a:solidFill>
                <a:latin typeface="+mn-lt"/>
                <a:cs typeface="Calibri"/>
              </a:rPr>
              <a:t> </a:t>
            </a:r>
            <a:r>
              <a:rPr sz="1600" b="1" spc="-190" dirty="0">
                <a:solidFill>
                  <a:srgbClr val="002776"/>
                </a:solidFill>
                <a:latin typeface="+mn-lt"/>
                <a:cs typeface="Calibri"/>
              </a:rPr>
              <a:t> </a:t>
            </a:r>
            <a:r>
              <a:rPr sz="1600" b="1" spc="5" dirty="0">
                <a:solidFill>
                  <a:srgbClr val="002776"/>
                </a:solidFill>
                <a:latin typeface="+mn-lt"/>
                <a:cs typeface="Calibri"/>
              </a:rPr>
              <a:t>n</a:t>
            </a:r>
            <a:r>
              <a:rPr sz="1600" b="1" spc="-15" dirty="0">
                <a:solidFill>
                  <a:srgbClr val="002776"/>
                </a:solidFill>
                <a:latin typeface="+mn-lt"/>
                <a:cs typeface="Calibri"/>
              </a:rPr>
              <a:t>al</a:t>
            </a:r>
            <a:r>
              <a:rPr sz="1600" b="1" spc="-20" dirty="0">
                <a:solidFill>
                  <a:srgbClr val="002776"/>
                </a:solidFill>
                <a:latin typeface="+mn-lt"/>
                <a:cs typeface="Calibri"/>
              </a:rPr>
              <a:t>e</a:t>
            </a:r>
            <a:r>
              <a:rPr sz="1600" b="1" spc="-10" dirty="0">
                <a:solidFill>
                  <a:srgbClr val="002776"/>
                </a:solidFill>
                <a:latin typeface="+mn-lt"/>
                <a:cs typeface="Calibri"/>
              </a:rPr>
              <a:t>ż</a:t>
            </a:r>
            <a:r>
              <a:rPr sz="1600" b="1" dirty="0">
                <a:solidFill>
                  <a:srgbClr val="002776"/>
                </a:solidFill>
                <a:latin typeface="+mn-lt"/>
                <a:cs typeface="Calibri"/>
              </a:rPr>
              <a:t>y </a:t>
            </a:r>
            <a:r>
              <a:rPr sz="1600" b="1" spc="-195" dirty="0">
                <a:solidFill>
                  <a:srgbClr val="002776"/>
                </a:solidFill>
                <a:latin typeface="+mn-lt"/>
                <a:cs typeface="Calibri"/>
              </a:rPr>
              <a:t> </a:t>
            </a:r>
            <a:r>
              <a:rPr sz="1600" b="1" spc="5" dirty="0">
                <a:solidFill>
                  <a:srgbClr val="002776"/>
                </a:solidFill>
                <a:latin typeface="+mn-lt"/>
                <a:cs typeface="Calibri"/>
              </a:rPr>
              <a:t>p</a:t>
            </a:r>
            <a:r>
              <a:rPr sz="1600" b="1" spc="-15" dirty="0">
                <a:solidFill>
                  <a:srgbClr val="002776"/>
                </a:solidFill>
                <a:latin typeface="+mn-lt"/>
                <a:cs typeface="Calibri"/>
              </a:rPr>
              <a:t>a</a:t>
            </a:r>
            <a:r>
              <a:rPr sz="1600" b="1" spc="-50" dirty="0">
                <a:solidFill>
                  <a:srgbClr val="002776"/>
                </a:solidFill>
                <a:latin typeface="+mn-lt"/>
                <a:cs typeface="Calibri"/>
              </a:rPr>
              <a:t>k</a:t>
            </a:r>
            <a:r>
              <a:rPr sz="1600" b="1" spc="-10" dirty="0">
                <a:solidFill>
                  <a:srgbClr val="002776"/>
                </a:solidFill>
                <a:latin typeface="+mn-lt"/>
                <a:cs typeface="Calibri"/>
              </a:rPr>
              <a:t>o</a:t>
            </a:r>
            <a:r>
              <a:rPr sz="1600" b="1" spc="-25" dirty="0">
                <a:solidFill>
                  <a:srgbClr val="002776"/>
                </a:solidFill>
                <a:latin typeface="+mn-lt"/>
                <a:cs typeface="Calibri"/>
              </a:rPr>
              <a:t>w</a:t>
            </a:r>
            <a:r>
              <a:rPr sz="1600" b="1" spc="-5" dirty="0">
                <a:solidFill>
                  <a:srgbClr val="002776"/>
                </a:solidFill>
                <a:latin typeface="+mn-lt"/>
                <a:cs typeface="Calibri"/>
              </a:rPr>
              <a:t>a</a:t>
            </a:r>
            <a:r>
              <a:rPr sz="1600" b="1" dirty="0">
                <a:solidFill>
                  <a:srgbClr val="002776"/>
                </a:solidFill>
                <a:latin typeface="+mn-lt"/>
                <a:cs typeface="Calibri"/>
              </a:rPr>
              <a:t>ć </a:t>
            </a:r>
            <a:r>
              <a:rPr sz="1600" b="1" spc="-185" dirty="0">
                <a:solidFill>
                  <a:srgbClr val="002776"/>
                </a:solidFill>
                <a:latin typeface="+mn-lt"/>
                <a:cs typeface="Calibri"/>
              </a:rPr>
              <a:t> </a:t>
            </a:r>
            <a:r>
              <a:rPr sz="1600" b="1" dirty="0">
                <a:solidFill>
                  <a:srgbClr val="002776"/>
                </a:solidFill>
                <a:latin typeface="+mn-lt"/>
                <a:cs typeface="Calibri"/>
              </a:rPr>
              <a:t>w </a:t>
            </a:r>
            <a:r>
              <a:rPr sz="1600" b="1" spc="-190" dirty="0">
                <a:solidFill>
                  <a:srgbClr val="002776"/>
                </a:solidFill>
                <a:latin typeface="+mn-lt"/>
                <a:cs typeface="Calibri"/>
              </a:rPr>
              <a:t> </a:t>
            </a:r>
            <a:r>
              <a:rPr sz="1600" b="1" spc="-5" dirty="0">
                <a:solidFill>
                  <a:srgbClr val="002776"/>
                </a:solidFill>
                <a:latin typeface="+mn-lt"/>
                <a:cs typeface="Calibri"/>
              </a:rPr>
              <a:t>m</a:t>
            </a:r>
            <a:r>
              <a:rPr sz="1600" b="1" spc="-10" dirty="0">
                <a:solidFill>
                  <a:srgbClr val="002776"/>
                </a:solidFill>
                <a:latin typeface="+mn-lt"/>
                <a:cs typeface="Calibri"/>
              </a:rPr>
              <a:t>i</a:t>
            </a:r>
            <a:r>
              <a:rPr sz="1600" b="1" spc="5" dirty="0">
                <a:solidFill>
                  <a:srgbClr val="002776"/>
                </a:solidFill>
                <a:latin typeface="+mn-lt"/>
                <a:cs typeface="Calibri"/>
              </a:rPr>
              <a:t>e</a:t>
            </a:r>
            <a:r>
              <a:rPr sz="1600" b="1" spc="-5" dirty="0">
                <a:solidFill>
                  <a:srgbClr val="002776"/>
                </a:solidFill>
                <a:latin typeface="+mn-lt"/>
                <a:cs typeface="Calibri"/>
              </a:rPr>
              <a:t>j</a:t>
            </a:r>
            <a:r>
              <a:rPr sz="1600" b="1" spc="-10" dirty="0">
                <a:solidFill>
                  <a:srgbClr val="002776"/>
                </a:solidFill>
                <a:latin typeface="+mn-lt"/>
                <a:cs typeface="Calibri"/>
              </a:rPr>
              <a:t>scu</a:t>
            </a:r>
            <a:r>
              <a:rPr sz="1600" b="1" dirty="0">
                <a:solidFill>
                  <a:srgbClr val="002776"/>
                </a:solidFill>
                <a:latin typeface="+mn-lt"/>
                <a:cs typeface="Calibri"/>
              </a:rPr>
              <a:t> </a:t>
            </a:r>
            <a:r>
              <a:rPr sz="1600" b="1" spc="-185" dirty="0">
                <a:solidFill>
                  <a:srgbClr val="002776"/>
                </a:solidFill>
                <a:latin typeface="+mn-lt"/>
                <a:cs typeface="Calibri"/>
              </a:rPr>
              <a:t> </a:t>
            </a:r>
            <a:r>
              <a:rPr sz="1600" b="1" spc="-5" dirty="0" err="1">
                <a:solidFill>
                  <a:srgbClr val="002776"/>
                </a:solidFill>
                <a:latin typeface="+mn-lt"/>
                <a:cs typeface="Calibri"/>
              </a:rPr>
              <a:t>i</a:t>
            </a:r>
            <a:r>
              <a:rPr sz="1600" b="1" spc="-10" dirty="0" err="1">
                <a:solidFill>
                  <a:srgbClr val="002776"/>
                </a:solidFill>
                <a:latin typeface="+mn-lt"/>
                <a:cs typeface="Calibri"/>
              </a:rPr>
              <a:t>c</a:t>
            </a:r>
            <a:r>
              <a:rPr sz="1600" b="1" dirty="0" err="1">
                <a:solidFill>
                  <a:srgbClr val="002776"/>
                </a:solidFill>
                <a:latin typeface="+mn-lt"/>
                <a:cs typeface="Calibri"/>
              </a:rPr>
              <a:t>h</a:t>
            </a:r>
            <a:r>
              <a:rPr sz="1600" b="1" dirty="0">
                <a:solidFill>
                  <a:srgbClr val="002776"/>
                </a:solidFill>
                <a:latin typeface="+mn-lt"/>
                <a:cs typeface="Calibri"/>
              </a:rPr>
              <a:t> </a:t>
            </a:r>
            <a:r>
              <a:rPr sz="1600" b="1" spc="-185" dirty="0">
                <a:solidFill>
                  <a:srgbClr val="002776"/>
                </a:solidFill>
                <a:latin typeface="+mn-lt"/>
                <a:cs typeface="Calibri"/>
              </a:rPr>
              <a:t> </a:t>
            </a:r>
            <a:r>
              <a:rPr sz="1600" b="1" spc="5" dirty="0" err="1" smtClean="0">
                <a:solidFill>
                  <a:srgbClr val="002776"/>
                </a:solidFill>
                <a:latin typeface="+mn-lt"/>
                <a:cs typeface="Calibri"/>
              </a:rPr>
              <a:t>p</a:t>
            </a:r>
            <a:r>
              <a:rPr sz="1600" b="1" spc="-5" dirty="0" err="1" smtClean="0">
                <a:solidFill>
                  <a:srgbClr val="002776"/>
                </a:solidFill>
                <a:latin typeface="+mn-lt"/>
                <a:cs typeface="Calibri"/>
              </a:rPr>
              <a:t>r</a:t>
            </a:r>
            <a:r>
              <a:rPr sz="1600" b="1" spc="-20" dirty="0" err="1" smtClean="0">
                <a:solidFill>
                  <a:srgbClr val="002776"/>
                </a:solidFill>
                <a:latin typeface="+mn-lt"/>
                <a:cs typeface="Calibri"/>
              </a:rPr>
              <a:t>z</a:t>
            </a:r>
            <a:r>
              <a:rPr sz="1600" b="1" spc="-35" dirty="0" err="1" smtClean="0">
                <a:solidFill>
                  <a:srgbClr val="002776"/>
                </a:solidFill>
                <a:latin typeface="+mn-lt"/>
                <a:cs typeface="Calibri"/>
              </a:rPr>
              <a:t>y</a:t>
            </a:r>
            <a:r>
              <a:rPr sz="1600" b="1" spc="-15" dirty="0" err="1" smtClean="0">
                <a:solidFill>
                  <a:srgbClr val="002776"/>
                </a:solidFill>
                <a:latin typeface="+mn-lt"/>
                <a:cs typeface="Calibri"/>
              </a:rPr>
              <a:t>g</a:t>
            </a:r>
            <a:r>
              <a:rPr sz="1600" b="1" spc="-20" dirty="0" err="1" smtClean="0">
                <a:solidFill>
                  <a:srgbClr val="002776"/>
                </a:solidFill>
                <a:latin typeface="+mn-lt"/>
                <a:cs typeface="Calibri"/>
              </a:rPr>
              <a:t>o</a:t>
            </a:r>
            <a:r>
              <a:rPr sz="1600" b="1" spc="-35" dirty="0" err="1" smtClean="0">
                <a:solidFill>
                  <a:srgbClr val="002776"/>
                </a:solidFill>
                <a:latin typeface="+mn-lt"/>
                <a:cs typeface="Calibri"/>
              </a:rPr>
              <a:t>t</a:t>
            </a:r>
            <a:r>
              <a:rPr sz="1600" b="1" spc="-10" dirty="0" err="1" smtClean="0">
                <a:solidFill>
                  <a:srgbClr val="002776"/>
                </a:solidFill>
                <a:latin typeface="+mn-lt"/>
                <a:cs typeface="Calibri"/>
              </a:rPr>
              <a:t>o</a:t>
            </a:r>
            <a:r>
              <a:rPr sz="1600" b="1" spc="-35" dirty="0" err="1" smtClean="0">
                <a:solidFill>
                  <a:srgbClr val="002776"/>
                </a:solidFill>
                <a:latin typeface="+mn-lt"/>
                <a:cs typeface="Calibri"/>
              </a:rPr>
              <a:t>w</a:t>
            </a:r>
            <a:r>
              <a:rPr sz="1600" b="1" spc="-15" dirty="0" err="1" smtClean="0">
                <a:solidFill>
                  <a:srgbClr val="002776"/>
                </a:solidFill>
                <a:latin typeface="+mn-lt"/>
                <a:cs typeface="Calibri"/>
              </a:rPr>
              <a:t>a</a:t>
            </a:r>
            <a:r>
              <a:rPr sz="1600" b="1" spc="-5" dirty="0" err="1" smtClean="0">
                <a:solidFill>
                  <a:srgbClr val="002776"/>
                </a:solidFill>
                <a:latin typeface="+mn-lt"/>
                <a:cs typeface="Calibri"/>
              </a:rPr>
              <a:t>n</a:t>
            </a:r>
            <a:r>
              <a:rPr sz="1600" b="1" spc="-10" dirty="0" err="1" smtClean="0">
                <a:solidFill>
                  <a:srgbClr val="002776"/>
                </a:solidFill>
                <a:latin typeface="+mn-lt"/>
                <a:cs typeface="Calibri"/>
              </a:rPr>
              <a:t>ia</a:t>
            </a:r>
            <a:r>
              <a:rPr lang="pl-PL" sz="1600" b="1" spc="-10" dirty="0" smtClean="0">
                <a:solidFill>
                  <a:srgbClr val="002776"/>
                </a:solidFill>
                <a:latin typeface="+mn-lt"/>
                <a:cs typeface="Calibri"/>
              </a:rPr>
              <a:t>,</a:t>
            </a:r>
            <a:r>
              <a:rPr sz="1600" b="1" dirty="0" smtClean="0">
                <a:solidFill>
                  <a:srgbClr val="002776"/>
                </a:solidFill>
                <a:latin typeface="+mn-lt"/>
                <a:cs typeface="Calibri"/>
              </a:rPr>
              <a:t> </a:t>
            </a:r>
            <a:r>
              <a:rPr sz="1600" b="1" spc="-190" dirty="0" smtClean="0">
                <a:solidFill>
                  <a:srgbClr val="002776"/>
                </a:solidFill>
                <a:latin typeface="+mn-lt"/>
                <a:cs typeface="Calibri"/>
              </a:rPr>
              <a:t> </a:t>
            </a:r>
            <a:r>
              <a:rPr sz="1600" b="1" spc="-20" dirty="0">
                <a:solidFill>
                  <a:srgbClr val="002776"/>
                </a:solidFill>
                <a:latin typeface="+mn-lt"/>
                <a:cs typeface="Calibri"/>
              </a:rPr>
              <a:t>d</a:t>
            </a:r>
            <a:r>
              <a:rPr sz="1600" b="1" spc="-10" dirty="0">
                <a:solidFill>
                  <a:srgbClr val="002776"/>
                </a:solidFill>
                <a:latin typeface="+mn-lt"/>
                <a:cs typeface="Calibri"/>
              </a:rPr>
              <a:t>o</a:t>
            </a:r>
            <a:r>
              <a:rPr sz="1600" b="1" dirty="0">
                <a:solidFill>
                  <a:srgbClr val="002776"/>
                </a:solidFill>
                <a:latin typeface="+mn-lt"/>
                <a:cs typeface="Calibri"/>
              </a:rPr>
              <a:t> </a:t>
            </a:r>
            <a:r>
              <a:rPr sz="1600" b="1" spc="-190" dirty="0">
                <a:solidFill>
                  <a:srgbClr val="002776"/>
                </a:solidFill>
                <a:latin typeface="+mn-lt"/>
                <a:cs typeface="Calibri"/>
              </a:rPr>
              <a:t> </a:t>
            </a:r>
            <a:r>
              <a:rPr sz="1600" b="1" u="heavy" spc="-25" dirty="0" err="1">
                <a:solidFill>
                  <a:srgbClr val="002776"/>
                </a:solidFill>
                <a:latin typeface="+mn-lt"/>
                <a:cs typeface="Calibri"/>
              </a:rPr>
              <a:t>s</a:t>
            </a:r>
            <a:r>
              <a:rPr sz="1600" b="1" u="heavy" spc="-45" dirty="0" err="1">
                <a:solidFill>
                  <a:srgbClr val="002776"/>
                </a:solidFill>
                <a:latin typeface="+mn-lt"/>
                <a:cs typeface="Calibri"/>
              </a:rPr>
              <a:t>z</a:t>
            </a:r>
            <a:r>
              <a:rPr sz="1600" b="1" u="heavy" dirty="0" err="1">
                <a:solidFill>
                  <a:srgbClr val="002776"/>
                </a:solidFill>
                <a:latin typeface="+mn-lt"/>
                <a:cs typeface="Calibri"/>
              </a:rPr>
              <a:t>c</a:t>
            </a:r>
            <a:r>
              <a:rPr sz="1600" b="1" u="heavy" spc="-45" dirty="0" err="1">
                <a:solidFill>
                  <a:srgbClr val="002776"/>
                </a:solidFill>
                <a:latin typeface="+mn-lt"/>
                <a:cs typeface="Calibri"/>
              </a:rPr>
              <a:t>z</a:t>
            </a:r>
            <a:r>
              <a:rPr sz="1600" b="1" u="heavy" spc="-10" dirty="0" err="1">
                <a:solidFill>
                  <a:srgbClr val="002776"/>
                </a:solidFill>
                <a:latin typeface="+mn-lt"/>
                <a:cs typeface="Calibri"/>
              </a:rPr>
              <a:t>e</a:t>
            </a:r>
            <a:r>
              <a:rPr sz="1600" b="1" u="heavy" spc="-5" dirty="0" err="1">
                <a:solidFill>
                  <a:srgbClr val="002776"/>
                </a:solidFill>
                <a:latin typeface="+mn-lt"/>
                <a:cs typeface="Calibri"/>
              </a:rPr>
              <a:t>l</a:t>
            </a:r>
            <a:r>
              <a:rPr sz="1600" b="1" u="heavy" spc="-55" dirty="0" err="1">
                <a:solidFill>
                  <a:srgbClr val="002776"/>
                </a:solidFill>
                <a:latin typeface="+mn-lt"/>
                <a:cs typeface="Calibri"/>
              </a:rPr>
              <a:t>n</a:t>
            </a:r>
            <a:r>
              <a:rPr sz="1600" b="1" u="heavy" spc="-50" dirty="0" err="1">
                <a:solidFill>
                  <a:srgbClr val="002776"/>
                </a:solidFill>
                <a:latin typeface="+mn-lt"/>
                <a:cs typeface="Calibri"/>
              </a:rPr>
              <a:t>y</a:t>
            </a:r>
            <a:r>
              <a:rPr sz="1600" b="1" u="heavy" dirty="0" err="1">
                <a:solidFill>
                  <a:srgbClr val="002776"/>
                </a:solidFill>
                <a:latin typeface="+mn-lt"/>
                <a:cs typeface="Calibri"/>
              </a:rPr>
              <a:t>c</a:t>
            </a:r>
            <a:r>
              <a:rPr sz="1600" b="1" u="heavy" spc="-10" dirty="0" err="1">
                <a:solidFill>
                  <a:srgbClr val="002776"/>
                </a:solidFill>
                <a:latin typeface="+mn-lt"/>
                <a:cs typeface="Calibri"/>
              </a:rPr>
              <a:t>h</a:t>
            </a:r>
            <a:r>
              <a:rPr lang="pl-PL" sz="1600" b="1" dirty="0">
                <a:solidFill>
                  <a:srgbClr val="002776"/>
                </a:solidFill>
                <a:latin typeface="+mn-lt"/>
                <a:cs typeface="Calibri"/>
              </a:rPr>
              <a:t> </a:t>
            </a:r>
            <a:r>
              <a:rPr sz="1600" b="1" dirty="0" err="1">
                <a:solidFill>
                  <a:srgbClr val="002776"/>
                </a:solidFill>
                <a:latin typeface="+mn-lt"/>
                <a:cs typeface="Calibri"/>
              </a:rPr>
              <a:t>o</a:t>
            </a:r>
            <a:r>
              <a:rPr sz="1600" b="1" spc="5" dirty="0" err="1">
                <a:solidFill>
                  <a:srgbClr val="002776"/>
                </a:solidFill>
                <a:latin typeface="+mn-lt"/>
                <a:cs typeface="Calibri"/>
              </a:rPr>
              <a:t>p</a:t>
            </a:r>
            <a:r>
              <a:rPr sz="1600" b="1" spc="-5" dirty="0" err="1">
                <a:solidFill>
                  <a:srgbClr val="002776"/>
                </a:solidFill>
                <a:latin typeface="+mn-lt"/>
                <a:cs typeface="Calibri"/>
              </a:rPr>
              <a:t>a</a:t>
            </a:r>
            <a:r>
              <a:rPr sz="1600" b="1" spc="-50" dirty="0" err="1">
                <a:solidFill>
                  <a:srgbClr val="002776"/>
                </a:solidFill>
                <a:latin typeface="+mn-lt"/>
                <a:cs typeface="Calibri"/>
              </a:rPr>
              <a:t>k</a:t>
            </a:r>
            <a:r>
              <a:rPr sz="1600" b="1" dirty="0" err="1">
                <a:solidFill>
                  <a:srgbClr val="002776"/>
                </a:solidFill>
                <a:latin typeface="+mn-lt"/>
                <a:cs typeface="Calibri"/>
              </a:rPr>
              <a:t>o</a:t>
            </a:r>
            <a:r>
              <a:rPr sz="1600" b="1" spc="-25" dirty="0" err="1">
                <a:solidFill>
                  <a:srgbClr val="002776"/>
                </a:solidFill>
                <a:latin typeface="+mn-lt"/>
                <a:cs typeface="Calibri"/>
              </a:rPr>
              <a:t>w</a:t>
            </a:r>
            <a:r>
              <a:rPr sz="1600" b="1" spc="-5" dirty="0" err="1">
                <a:solidFill>
                  <a:srgbClr val="002776"/>
                </a:solidFill>
                <a:latin typeface="+mn-lt"/>
                <a:cs typeface="Calibri"/>
              </a:rPr>
              <a:t>a</a:t>
            </a:r>
            <a:r>
              <a:rPr sz="1600" b="1" dirty="0" err="1">
                <a:solidFill>
                  <a:srgbClr val="002776"/>
                </a:solidFill>
                <a:latin typeface="+mn-lt"/>
                <a:cs typeface="Calibri"/>
              </a:rPr>
              <a:t>ń</a:t>
            </a:r>
            <a:r>
              <a:rPr sz="1600" b="1" spc="-45" dirty="0">
                <a:solidFill>
                  <a:srgbClr val="002776"/>
                </a:solidFill>
                <a:latin typeface="+mn-lt"/>
                <a:cs typeface="Calibri"/>
              </a:rPr>
              <a:t> </a:t>
            </a:r>
            <a:r>
              <a:rPr sz="1600" b="1" dirty="0">
                <a:solidFill>
                  <a:srgbClr val="002776"/>
                </a:solidFill>
                <a:latin typeface="+mn-lt"/>
                <a:cs typeface="Calibri"/>
              </a:rPr>
              <a:t>- </a:t>
            </a:r>
            <a:r>
              <a:rPr sz="1600" b="1" spc="-5" dirty="0">
                <a:solidFill>
                  <a:srgbClr val="002776"/>
                </a:solidFill>
                <a:latin typeface="+mn-lt"/>
                <a:cs typeface="Calibri"/>
              </a:rPr>
              <a:t>p</a:t>
            </a:r>
            <a:r>
              <a:rPr sz="1600" b="1" spc="-10" dirty="0">
                <a:solidFill>
                  <a:srgbClr val="002776"/>
                </a:solidFill>
                <a:latin typeface="+mn-lt"/>
                <a:cs typeface="Calibri"/>
              </a:rPr>
              <a:t>o</a:t>
            </a:r>
            <a:r>
              <a:rPr sz="1600" b="1" spc="-5" dirty="0">
                <a:solidFill>
                  <a:srgbClr val="002776"/>
                </a:solidFill>
                <a:latin typeface="+mn-lt"/>
                <a:cs typeface="Calibri"/>
              </a:rPr>
              <a:t>j</a:t>
            </a:r>
            <a:r>
              <a:rPr sz="1600" b="1" spc="5" dirty="0">
                <a:solidFill>
                  <a:srgbClr val="002776"/>
                </a:solidFill>
                <a:latin typeface="+mn-lt"/>
                <a:cs typeface="Calibri"/>
              </a:rPr>
              <a:t>e</a:t>
            </a:r>
            <a:r>
              <a:rPr sz="1600" b="1" spc="-5" dirty="0">
                <a:solidFill>
                  <a:srgbClr val="002776"/>
                </a:solidFill>
                <a:latin typeface="+mn-lt"/>
                <a:cs typeface="Calibri"/>
              </a:rPr>
              <a:t>mni</a:t>
            </a:r>
            <a:r>
              <a:rPr sz="1600" b="1" spc="-60" dirty="0">
                <a:solidFill>
                  <a:srgbClr val="002776"/>
                </a:solidFill>
                <a:latin typeface="+mn-lt"/>
                <a:cs typeface="Calibri"/>
              </a:rPr>
              <a:t>k</a:t>
            </a:r>
            <a:r>
              <a:rPr sz="1600" b="1" spc="-20" dirty="0">
                <a:solidFill>
                  <a:srgbClr val="002776"/>
                </a:solidFill>
                <a:latin typeface="+mn-lt"/>
                <a:cs typeface="Calibri"/>
              </a:rPr>
              <a:t>ó</a:t>
            </a:r>
            <a:r>
              <a:rPr sz="1600" b="1" dirty="0">
                <a:solidFill>
                  <a:srgbClr val="002776"/>
                </a:solidFill>
                <a:latin typeface="+mn-lt"/>
                <a:cs typeface="Calibri"/>
              </a:rPr>
              <a:t>w</a:t>
            </a:r>
            <a:r>
              <a:rPr sz="1600" b="1" spc="-45" dirty="0">
                <a:solidFill>
                  <a:srgbClr val="002776"/>
                </a:solidFill>
                <a:latin typeface="+mn-lt"/>
                <a:cs typeface="Calibri"/>
              </a:rPr>
              <a:t> </a:t>
            </a:r>
            <a:r>
              <a:rPr sz="1600" b="1" spc="-5" dirty="0">
                <a:solidFill>
                  <a:srgbClr val="002776"/>
                </a:solidFill>
                <a:latin typeface="+mn-lt"/>
                <a:cs typeface="Calibri"/>
              </a:rPr>
              <a:t>lu</a:t>
            </a:r>
            <a:r>
              <a:rPr sz="1600" b="1" spc="-10" dirty="0">
                <a:solidFill>
                  <a:srgbClr val="002776"/>
                </a:solidFill>
                <a:latin typeface="+mn-lt"/>
                <a:cs typeface="Calibri"/>
              </a:rPr>
              <a:t>b</a:t>
            </a:r>
            <a:r>
              <a:rPr sz="1600" b="1" spc="-5" dirty="0">
                <a:solidFill>
                  <a:srgbClr val="002776"/>
                </a:solidFill>
                <a:latin typeface="+mn-lt"/>
                <a:cs typeface="Calibri"/>
              </a:rPr>
              <a:t> </a:t>
            </a:r>
            <a:r>
              <a:rPr sz="1600" b="1" spc="-10" dirty="0" err="1">
                <a:solidFill>
                  <a:srgbClr val="002776"/>
                </a:solidFill>
                <a:latin typeface="+mn-lt"/>
                <a:cs typeface="Calibri"/>
              </a:rPr>
              <a:t>w</a:t>
            </a:r>
            <a:r>
              <a:rPr sz="1600" b="1" dirty="0" err="1">
                <a:solidFill>
                  <a:srgbClr val="002776"/>
                </a:solidFill>
                <a:latin typeface="+mn-lt"/>
                <a:cs typeface="Calibri"/>
              </a:rPr>
              <a:t>o</a:t>
            </a:r>
            <a:r>
              <a:rPr sz="1600" b="1" spc="-5" dirty="0" err="1">
                <a:solidFill>
                  <a:srgbClr val="002776"/>
                </a:solidFill>
                <a:latin typeface="+mn-lt"/>
                <a:cs typeface="Calibri"/>
              </a:rPr>
              <a:t>r</a:t>
            </a:r>
            <a:r>
              <a:rPr sz="1600" b="1" spc="-60" dirty="0" err="1">
                <a:solidFill>
                  <a:srgbClr val="002776"/>
                </a:solidFill>
                <a:latin typeface="+mn-lt"/>
                <a:cs typeface="Calibri"/>
              </a:rPr>
              <a:t>k</a:t>
            </a:r>
            <a:r>
              <a:rPr sz="1600" b="1" spc="-15" dirty="0" err="1">
                <a:solidFill>
                  <a:srgbClr val="002776"/>
                </a:solidFill>
                <a:latin typeface="+mn-lt"/>
                <a:cs typeface="Calibri"/>
              </a:rPr>
              <a:t>ów</a:t>
            </a:r>
            <a:r>
              <a:rPr sz="1600" b="1" spc="-10" dirty="0">
                <a:solidFill>
                  <a:srgbClr val="002776"/>
                </a:solidFill>
                <a:latin typeface="+mn-lt"/>
                <a:cs typeface="Calibri"/>
              </a:rPr>
              <a:t> </a:t>
            </a:r>
            <a:r>
              <a:rPr sz="1600" b="1" dirty="0" smtClean="0">
                <a:solidFill>
                  <a:srgbClr val="002776"/>
                </a:solidFill>
                <a:latin typeface="+mn-lt"/>
                <a:cs typeface="Calibri"/>
              </a:rPr>
              <a:t>z</a:t>
            </a:r>
            <a:r>
              <a:rPr sz="1600" b="1" spc="-30" dirty="0" smtClean="0">
                <a:solidFill>
                  <a:srgbClr val="002776"/>
                </a:solidFill>
                <a:latin typeface="+mn-lt"/>
                <a:cs typeface="Calibri"/>
              </a:rPr>
              <a:t> </a:t>
            </a:r>
            <a:r>
              <a:rPr sz="1600" b="1" spc="-10" dirty="0">
                <a:solidFill>
                  <a:srgbClr val="002776"/>
                </a:solidFill>
                <a:latin typeface="+mn-lt"/>
                <a:cs typeface="Calibri"/>
              </a:rPr>
              <a:t>two</a:t>
            </a:r>
            <a:r>
              <a:rPr sz="1600" b="1" spc="-5" dirty="0">
                <a:solidFill>
                  <a:srgbClr val="002776"/>
                </a:solidFill>
                <a:latin typeface="+mn-lt"/>
                <a:cs typeface="Calibri"/>
              </a:rPr>
              <a:t>r</a:t>
            </a:r>
            <a:r>
              <a:rPr sz="1600" b="1" spc="-10" dirty="0">
                <a:solidFill>
                  <a:srgbClr val="002776"/>
                </a:solidFill>
                <a:latin typeface="+mn-lt"/>
                <a:cs typeface="Calibri"/>
              </a:rPr>
              <a:t>z</a:t>
            </a:r>
            <a:r>
              <a:rPr sz="1600" b="1" dirty="0">
                <a:solidFill>
                  <a:srgbClr val="002776"/>
                </a:solidFill>
                <a:latin typeface="+mn-lt"/>
                <a:cs typeface="Calibri"/>
              </a:rPr>
              <a:t>y</a:t>
            </a:r>
            <a:r>
              <a:rPr sz="1600" b="1" spc="-40" dirty="0">
                <a:solidFill>
                  <a:srgbClr val="002776"/>
                </a:solidFill>
                <a:latin typeface="+mn-lt"/>
                <a:cs typeface="Calibri"/>
              </a:rPr>
              <a:t>w</a:t>
            </a:r>
            <a:r>
              <a:rPr sz="1600" b="1" spc="-10" dirty="0">
                <a:solidFill>
                  <a:srgbClr val="002776"/>
                </a:solidFill>
                <a:latin typeface="+mn-lt"/>
                <a:cs typeface="Calibri"/>
              </a:rPr>
              <a:t>a</a:t>
            </a:r>
            <a:r>
              <a:rPr sz="1600" b="1" dirty="0">
                <a:solidFill>
                  <a:srgbClr val="002776"/>
                </a:solidFill>
                <a:latin typeface="+mn-lt"/>
                <a:cs typeface="Calibri"/>
              </a:rPr>
              <a:t>.</a:t>
            </a:r>
          </a:p>
          <a:p>
            <a:pPr>
              <a:lnSpc>
                <a:spcPct val="100000"/>
              </a:lnSpc>
              <a:spcBef>
                <a:spcPts val="32"/>
              </a:spcBef>
            </a:pPr>
            <a:endParaRPr sz="1600" b="1" dirty="0">
              <a:solidFill>
                <a:srgbClr val="002776"/>
              </a:solidFill>
              <a:latin typeface="+mn-lt"/>
              <a:cs typeface="Times New Roman"/>
            </a:endParaRPr>
          </a:p>
          <a:p>
            <a:pPr marL="12700">
              <a:lnSpc>
                <a:spcPct val="100000"/>
              </a:lnSpc>
            </a:pPr>
            <a:r>
              <a:rPr sz="1600" b="1" spc="-70" dirty="0">
                <a:solidFill>
                  <a:srgbClr val="002776"/>
                </a:solidFill>
                <a:latin typeface="+mn-lt"/>
                <a:cs typeface="Calibri"/>
              </a:rPr>
              <a:t>W</a:t>
            </a:r>
            <a:r>
              <a:rPr sz="1600" b="1" spc="-10" dirty="0">
                <a:solidFill>
                  <a:srgbClr val="002776"/>
                </a:solidFill>
                <a:latin typeface="+mn-lt"/>
                <a:cs typeface="Calibri"/>
              </a:rPr>
              <a:t>e</a:t>
            </a:r>
            <a:r>
              <a:rPr sz="1600" b="1" spc="-5" dirty="0">
                <a:solidFill>
                  <a:srgbClr val="002776"/>
                </a:solidFill>
                <a:latin typeface="+mn-lt"/>
                <a:cs typeface="Calibri"/>
              </a:rPr>
              <a:t>w</a:t>
            </a:r>
            <a:r>
              <a:rPr sz="1600" b="1" dirty="0">
                <a:solidFill>
                  <a:srgbClr val="002776"/>
                </a:solidFill>
                <a:latin typeface="+mn-lt"/>
                <a:cs typeface="Calibri"/>
              </a:rPr>
              <a:t>n</a:t>
            </a:r>
            <a:r>
              <a:rPr sz="1600" b="1" spc="-15" dirty="0">
                <a:solidFill>
                  <a:srgbClr val="002776"/>
                </a:solidFill>
                <a:latin typeface="+mn-lt"/>
                <a:cs typeface="Calibri"/>
              </a:rPr>
              <a:t>ą</a:t>
            </a:r>
            <a:r>
              <a:rPr sz="1600" b="1" spc="-5" dirty="0">
                <a:solidFill>
                  <a:srgbClr val="002776"/>
                </a:solidFill>
                <a:latin typeface="+mn-lt"/>
                <a:cs typeface="Calibri"/>
              </a:rPr>
              <a:t>tr</a:t>
            </a:r>
            <a:r>
              <a:rPr sz="1600" b="1" dirty="0">
                <a:solidFill>
                  <a:srgbClr val="002776"/>
                </a:solidFill>
                <a:latin typeface="+mn-lt"/>
                <a:cs typeface="Calibri"/>
              </a:rPr>
              <a:t>z</a:t>
            </a:r>
            <a:r>
              <a:rPr sz="1600" b="1" spc="10" dirty="0">
                <a:solidFill>
                  <a:srgbClr val="002776"/>
                </a:solidFill>
                <a:latin typeface="+mn-lt"/>
                <a:cs typeface="Calibri"/>
              </a:rPr>
              <a:t> </a:t>
            </a:r>
            <a:r>
              <a:rPr sz="1600" b="1" spc="-5" dirty="0">
                <a:solidFill>
                  <a:srgbClr val="002776"/>
                </a:solidFill>
                <a:latin typeface="+mn-lt"/>
                <a:cs typeface="Calibri"/>
              </a:rPr>
              <a:t>o</a:t>
            </a:r>
            <a:r>
              <a:rPr sz="1600" b="1" dirty="0">
                <a:solidFill>
                  <a:srgbClr val="002776"/>
                </a:solidFill>
                <a:latin typeface="+mn-lt"/>
                <a:cs typeface="Calibri"/>
              </a:rPr>
              <a:t>p</a:t>
            </a:r>
            <a:r>
              <a:rPr sz="1600" b="1" spc="-10" dirty="0">
                <a:solidFill>
                  <a:srgbClr val="002776"/>
                </a:solidFill>
                <a:latin typeface="+mn-lt"/>
                <a:cs typeface="Calibri"/>
              </a:rPr>
              <a:t>a</a:t>
            </a:r>
            <a:r>
              <a:rPr sz="1600" b="1" spc="-75" dirty="0">
                <a:solidFill>
                  <a:srgbClr val="002776"/>
                </a:solidFill>
                <a:latin typeface="+mn-lt"/>
                <a:cs typeface="Calibri"/>
              </a:rPr>
              <a:t>k</a:t>
            </a:r>
            <a:r>
              <a:rPr sz="1600" b="1" spc="-15" dirty="0">
                <a:solidFill>
                  <a:srgbClr val="002776"/>
                </a:solidFill>
                <a:latin typeface="+mn-lt"/>
                <a:cs typeface="Calibri"/>
              </a:rPr>
              <a:t>o</a:t>
            </a:r>
            <a:r>
              <a:rPr sz="1600" b="1" spc="-45" dirty="0">
                <a:solidFill>
                  <a:srgbClr val="002776"/>
                </a:solidFill>
                <a:latin typeface="+mn-lt"/>
                <a:cs typeface="Calibri"/>
              </a:rPr>
              <a:t>w</a:t>
            </a:r>
            <a:r>
              <a:rPr sz="1600" b="1" dirty="0">
                <a:solidFill>
                  <a:srgbClr val="002776"/>
                </a:solidFill>
                <a:latin typeface="+mn-lt"/>
                <a:cs typeface="Calibri"/>
              </a:rPr>
              <a:t>an</a:t>
            </a:r>
            <a:r>
              <a:rPr sz="1600" b="1" spc="-5" dirty="0">
                <a:solidFill>
                  <a:srgbClr val="002776"/>
                </a:solidFill>
                <a:latin typeface="+mn-lt"/>
                <a:cs typeface="Calibri"/>
              </a:rPr>
              <a:t>i</a:t>
            </a:r>
            <a:r>
              <a:rPr sz="1600" b="1" dirty="0">
                <a:solidFill>
                  <a:srgbClr val="002776"/>
                </a:solidFill>
                <a:latin typeface="+mn-lt"/>
                <a:cs typeface="Calibri"/>
              </a:rPr>
              <a:t>a</a:t>
            </a:r>
            <a:r>
              <a:rPr sz="1600" b="1" spc="25" dirty="0">
                <a:solidFill>
                  <a:srgbClr val="002776"/>
                </a:solidFill>
                <a:latin typeface="+mn-lt"/>
                <a:cs typeface="Calibri"/>
              </a:rPr>
              <a:t> </a:t>
            </a:r>
            <a:r>
              <a:rPr sz="1600" b="1" dirty="0">
                <a:solidFill>
                  <a:srgbClr val="002776"/>
                </a:solidFill>
                <a:latin typeface="+mn-lt"/>
                <a:cs typeface="Calibri"/>
              </a:rPr>
              <a:t>na</a:t>
            </a:r>
            <a:r>
              <a:rPr sz="1600" b="1" spc="-5" dirty="0">
                <a:solidFill>
                  <a:srgbClr val="002776"/>
                </a:solidFill>
                <a:latin typeface="+mn-lt"/>
                <a:cs typeface="Calibri"/>
              </a:rPr>
              <a:t>l</a:t>
            </a:r>
            <a:r>
              <a:rPr sz="1600" b="1" spc="-10" dirty="0">
                <a:solidFill>
                  <a:srgbClr val="002776"/>
                </a:solidFill>
                <a:latin typeface="+mn-lt"/>
                <a:cs typeface="Calibri"/>
              </a:rPr>
              <a:t>e</a:t>
            </a:r>
            <a:r>
              <a:rPr sz="1600" b="1" spc="-15" dirty="0">
                <a:solidFill>
                  <a:srgbClr val="002776"/>
                </a:solidFill>
                <a:latin typeface="+mn-lt"/>
                <a:cs typeface="Calibri"/>
              </a:rPr>
              <a:t>ż</a:t>
            </a:r>
            <a:r>
              <a:rPr sz="1600" b="1" dirty="0">
                <a:solidFill>
                  <a:srgbClr val="002776"/>
                </a:solidFill>
                <a:latin typeface="+mn-lt"/>
                <a:cs typeface="Calibri"/>
              </a:rPr>
              <a:t>y um</a:t>
            </a:r>
            <a:r>
              <a:rPr sz="1600" b="1" spc="-5" dirty="0">
                <a:solidFill>
                  <a:srgbClr val="002776"/>
                </a:solidFill>
                <a:latin typeface="+mn-lt"/>
                <a:cs typeface="Calibri"/>
              </a:rPr>
              <a:t>i</a:t>
            </a:r>
            <a:r>
              <a:rPr sz="1600" b="1" dirty="0">
                <a:solidFill>
                  <a:srgbClr val="002776"/>
                </a:solidFill>
                <a:latin typeface="+mn-lt"/>
                <a:cs typeface="Calibri"/>
              </a:rPr>
              <a:t>eś</a:t>
            </a:r>
            <a:r>
              <a:rPr sz="1600" b="1" spc="-10" dirty="0">
                <a:solidFill>
                  <a:srgbClr val="002776"/>
                </a:solidFill>
                <a:latin typeface="+mn-lt"/>
                <a:cs typeface="Calibri"/>
              </a:rPr>
              <a:t>c</a:t>
            </a:r>
            <a:r>
              <a:rPr sz="1600" b="1" spc="-5" dirty="0">
                <a:solidFill>
                  <a:srgbClr val="002776"/>
                </a:solidFill>
                <a:latin typeface="+mn-lt"/>
                <a:cs typeface="Calibri"/>
              </a:rPr>
              <a:t>i</a:t>
            </a:r>
            <a:r>
              <a:rPr sz="1600" b="1" dirty="0">
                <a:solidFill>
                  <a:srgbClr val="002776"/>
                </a:solidFill>
                <a:latin typeface="+mn-lt"/>
                <a:cs typeface="Calibri"/>
              </a:rPr>
              <a:t>ć</a:t>
            </a:r>
            <a:r>
              <a:rPr sz="1600" b="1" spc="5" dirty="0">
                <a:solidFill>
                  <a:srgbClr val="002776"/>
                </a:solidFill>
                <a:latin typeface="+mn-lt"/>
                <a:cs typeface="Calibri"/>
              </a:rPr>
              <a:t> </a:t>
            </a:r>
            <a:r>
              <a:rPr sz="1600" b="1" spc="-40" dirty="0">
                <a:solidFill>
                  <a:srgbClr val="002776"/>
                </a:solidFill>
                <a:latin typeface="+mn-lt"/>
                <a:cs typeface="Calibri"/>
              </a:rPr>
              <a:t>k</a:t>
            </a:r>
            <a:r>
              <a:rPr sz="1600" b="1" dirty="0">
                <a:solidFill>
                  <a:srgbClr val="002776"/>
                </a:solidFill>
                <a:latin typeface="+mn-lt"/>
                <a:cs typeface="Calibri"/>
              </a:rPr>
              <a:t>a</a:t>
            </a:r>
            <a:r>
              <a:rPr sz="1600" b="1" spc="-5" dirty="0">
                <a:solidFill>
                  <a:srgbClr val="002776"/>
                </a:solidFill>
                <a:latin typeface="+mn-lt"/>
                <a:cs typeface="Calibri"/>
              </a:rPr>
              <a:t>rt</a:t>
            </a:r>
            <a:r>
              <a:rPr sz="1600" b="1" spc="-65" dirty="0">
                <a:solidFill>
                  <a:srgbClr val="002776"/>
                </a:solidFill>
                <a:latin typeface="+mn-lt"/>
                <a:cs typeface="Calibri"/>
              </a:rPr>
              <a:t>k</a:t>
            </a:r>
            <a:r>
              <a:rPr sz="1600" b="1" dirty="0">
                <a:solidFill>
                  <a:srgbClr val="002776"/>
                </a:solidFill>
                <a:latin typeface="+mn-lt"/>
                <a:cs typeface="Calibri"/>
              </a:rPr>
              <a:t>ę</a:t>
            </a:r>
            <a:r>
              <a:rPr sz="1600" b="1" spc="15" dirty="0">
                <a:solidFill>
                  <a:srgbClr val="002776"/>
                </a:solidFill>
                <a:latin typeface="+mn-lt"/>
                <a:cs typeface="Calibri"/>
              </a:rPr>
              <a:t> </a:t>
            </a:r>
            <a:r>
              <a:rPr sz="1600" b="1" dirty="0">
                <a:solidFill>
                  <a:srgbClr val="002776"/>
                </a:solidFill>
                <a:latin typeface="+mn-lt"/>
                <a:cs typeface="Calibri"/>
              </a:rPr>
              <a:t>z</a:t>
            </a:r>
            <a:r>
              <a:rPr sz="1600" b="1" spc="-5" dirty="0">
                <a:solidFill>
                  <a:srgbClr val="002776"/>
                </a:solidFill>
                <a:latin typeface="+mn-lt"/>
                <a:cs typeface="Calibri"/>
              </a:rPr>
              <a:t> </a:t>
            </a:r>
            <a:r>
              <a:rPr sz="1600" b="1" dirty="0">
                <a:solidFill>
                  <a:srgbClr val="002776"/>
                </a:solidFill>
                <a:latin typeface="+mn-lt"/>
                <a:cs typeface="Calibri"/>
              </a:rPr>
              <a:t>na</a:t>
            </a:r>
            <a:r>
              <a:rPr sz="1600" b="1" spc="-20" dirty="0">
                <a:solidFill>
                  <a:srgbClr val="002776"/>
                </a:solidFill>
                <a:latin typeface="+mn-lt"/>
                <a:cs typeface="Calibri"/>
              </a:rPr>
              <a:t>s</a:t>
            </a:r>
            <a:r>
              <a:rPr sz="1600" b="1" spc="-30" dirty="0">
                <a:solidFill>
                  <a:srgbClr val="002776"/>
                </a:solidFill>
                <a:latin typeface="+mn-lt"/>
                <a:cs typeface="Calibri"/>
              </a:rPr>
              <a:t>t</a:t>
            </a:r>
            <a:r>
              <a:rPr sz="1600" b="1" dirty="0">
                <a:solidFill>
                  <a:srgbClr val="002776"/>
                </a:solidFill>
                <a:latin typeface="+mn-lt"/>
                <a:cs typeface="Calibri"/>
              </a:rPr>
              <a:t>ępują</a:t>
            </a:r>
            <a:r>
              <a:rPr sz="1600" b="1" spc="-10" dirty="0">
                <a:solidFill>
                  <a:srgbClr val="002776"/>
                </a:solidFill>
                <a:latin typeface="+mn-lt"/>
                <a:cs typeface="Calibri"/>
              </a:rPr>
              <a:t>c</a:t>
            </a:r>
            <a:r>
              <a:rPr sz="1600" b="1" dirty="0">
                <a:solidFill>
                  <a:srgbClr val="002776"/>
                </a:solidFill>
                <a:latin typeface="+mn-lt"/>
                <a:cs typeface="Calibri"/>
              </a:rPr>
              <a:t>ymi</a:t>
            </a:r>
            <a:r>
              <a:rPr sz="1600" b="1" spc="5" dirty="0">
                <a:solidFill>
                  <a:srgbClr val="002776"/>
                </a:solidFill>
                <a:latin typeface="+mn-lt"/>
                <a:cs typeface="Calibri"/>
              </a:rPr>
              <a:t> </a:t>
            </a:r>
            <a:r>
              <a:rPr sz="1600" b="1" dirty="0">
                <a:solidFill>
                  <a:srgbClr val="002776"/>
                </a:solidFill>
                <a:latin typeface="+mn-lt"/>
                <a:cs typeface="Calibri"/>
              </a:rPr>
              <a:t>da</a:t>
            </a:r>
            <a:r>
              <a:rPr sz="1600" b="1" spc="-35" dirty="0">
                <a:solidFill>
                  <a:srgbClr val="002776"/>
                </a:solidFill>
                <a:latin typeface="+mn-lt"/>
                <a:cs typeface="Calibri"/>
              </a:rPr>
              <a:t>n</a:t>
            </a:r>
            <a:r>
              <a:rPr sz="1600" b="1" spc="-10" dirty="0">
                <a:solidFill>
                  <a:srgbClr val="002776"/>
                </a:solidFill>
                <a:latin typeface="+mn-lt"/>
                <a:cs typeface="Calibri"/>
              </a:rPr>
              <a:t>y</a:t>
            </a:r>
            <a:r>
              <a:rPr sz="1600" b="1" dirty="0">
                <a:solidFill>
                  <a:srgbClr val="002776"/>
                </a:solidFill>
                <a:latin typeface="+mn-lt"/>
                <a:cs typeface="Calibri"/>
              </a:rPr>
              <a:t>m</a:t>
            </a:r>
            <a:r>
              <a:rPr sz="1600" b="1" spc="-10" dirty="0">
                <a:solidFill>
                  <a:srgbClr val="002776"/>
                </a:solidFill>
                <a:latin typeface="+mn-lt"/>
                <a:cs typeface="Calibri"/>
              </a:rPr>
              <a:t>i</a:t>
            </a:r>
            <a:r>
              <a:rPr sz="1600" b="1" spc="-5" dirty="0">
                <a:solidFill>
                  <a:srgbClr val="002776"/>
                </a:solidFill>
                <a:latin typeface="+mn-lt"/>
                <a:cs typeface="Calibri"/>
              </a:rPr>
              <a:t>:</a:t>
            </a:r>
            <a:endParaRPr sz="1600" b="1" dirty="0">
              <a:solidFill>
                <a:srgbClr val="002776"/>
              </a:solidFill>
              <a:latin typeface="+mn-lt"/>
              <a:cs typeface="Calibri"/>
            </a:endParaRPr>
          </a:p>
          <a:p>
            <a:pPr marL="565785" indent="-285115">
              <a:lnSpc>
                <a:spcPct val="100000"/>
              </a:lnSpc>
              <a:spcBef>
                <a:spcPts val="600"/>
              </a:spcBef>
              <a:buClr>
                <a:srgbClr val="2D2B20"/>
              </a:buClr>
              <a:buFont typeface="Arial"/>
              <a:buChar char="•"/>
              <a:tabLst>
                <a:tab pos="566420" algn="l"/>
              </a:tabLst>
            </a:pPr>
            <a:r>
              <a:rPr sz="1600" b="1" dirty="0">
                <a:solidFill>
                  <a:srgbClr val="002776"/>
                </a:solidFill>
                <a:latin typeface="+mn-lt"/>
                <a:cs typeface="Calibri"/>
              </a:rPr>
              <a:t>nu</a:t>
            </a:r>
            <a:r>
              <a:rPr sz="1600" b="1" spc="-10" dirty="0">
                <a:solidFill>
                  <a:srgbClr val="002776"/>
                </a:solidFill>
                <a:latin typeface="+mn-lt"/>
                <a:cs typeface="Calibri"/>
              </a:rPr>
              <a:t>mer</a:t>
            </a:r>
            <a:r>
              <a:rPr sz="1600" b="1" spc="5" dirty="0">
                <a:solidFill>
                  <a:srgbClr val="002776"/>
                </a:solidFill>
                <a:latin typeface="+mn-lt"/>
                <a:cs typeface="Calibri"/>
              </a:rPr>
              <a:t> </a:t>
            </a:r>
            <a:r>
              <a:rPr sz="1600" b="1" dirty="0">
                <a:solidFill>
                  <a:srgbClr val="002776"/>
                </a:solidFill>
                <a:latin typeface="+mn-lt"/>
                <a:cs typeface="Calibri"/>
              </a:rPr>
              <a:t>p</a:t>
            </a:r>
            <a:r>
              <a:rPr sz="1600" b="1" spc="-40" dirty="0">
                <a:solidFill>
                  <a:srgbClr val="002776"/>
                </a:solidFill>
                <a:latin typeface="+mn-lt"/>
                <a:cs typeface="Calibri"/>
              </a:rPr>
              <a:t>r</a:t>
            </a:r>
            <a:r>
              <a:rPr sz="1600" b="1" spc="-5" dirty="0">
                <a:solidFill>
                  <a:srgbClr val="002776"/>
                </a:solidFill>
                <a:latin typeface="+mn-lt"/>
                <a:cs typeface="Calibri"/>
              </a:rPr>
              <a:t>ó</a:t>
            </a:r>
            <a:r>
              <a:rPr sz="1600" b="1" dirty="0">
                <a:solidFill>
                  <a:srgbClr val="002776"/>
                </a:solidFill>
                <a:latin typeface="+mn-lt"/>
                <a:cs typeface="Calibri"/>
              </a:rPr>
              <a:t>b</a:t>
            </a:r>
            <a:r>
              <a:rPr sz="1600" b="1" spc="-15" dirty="0">
                <a:solidFill>
                  <a:srgbClr val="002776"/>
                </a:solidFill>
                <a:latin typeface="+mn-lt"/>
                <a:cs typeface="Calibri"/>
              </a:rPr>
              <a:t>k</a:t>
            </a:r>
            <a:r>
              <a:rPr sz="1600" b="1" dirty="0">
                <a:solidFill>
                  <a:srgbClr val="002776"/>
                </a:solidFill>
                <a:latin typeface="+mn-lt"/>
                <a:cs typeface="Calibri"/>
              </a:rPr>
              <a:t>i</a:t>
            </a:r>
          </a:p>
          <a:p>
            <a:pPr marL="565785" indent="-285115">
              <a:lnSpc>
                <a:spcPct val="100000"/>
              </a:lnSpc>
              <a:buClr>
                <a:srgbClr val="2D2B20"/>
              </a:buClr>
              <a:buFont typeface="Arial"/>
              <a:buChar char="•"/>
              <a:tabLst>
                <a:tab pos="566420" algn="l"/>
              </a:tabLst>
            </a:pPr>
            <a:r>
              <a:rPr sz="1600" b="1" dirty="0">
                <a:solidFill>
                  <a:srgbClr val="002776"/>
                </a:solidFill>
                <a:latin typeface="+mn-lt"/>
                <a:cs typeface="Calibri"/>
              </a:rPr>
              <a:t>d</a:t>
            </a:r>
            <a:r>
              <a:rPr sz="1600" b="1" spc="-15" dirty="0">
                <a:solidFill>
                  <a:srgbClr val="002776"/>
                </a:solidFill>
                <a:latin typeface="+mn-lt"/>
                <a:cs typeface="Calibri"/>
              </a:rPr>
              <a:t>a</a:t>
            </a:r>
            <a:r>
              <a:rPr sz="1600" b="1" spc="-40" dirty="0">
                <a:solidFill>
                  <a:srgbClr val="002776"/>
                </a:solidFill>
                <a:latin typeface="+mn-lt"/>
                <a:cs typeface="Calibri"/>
              </a:rPr>
              <a:t>t</a:t>
            </a:r>
            <a:r>
              <a:rPr sz="1600" b="1" spc="-10" dirty="0">
                <a:solidFill>
                  <a:srgbClr val="002776"/>
                </a:solidFill>
                <a:latin typeface="+mn-lt"/>
                <a:cs typeface="Calibri"/>
              </a:rPr>
              <a:t>a</a:t>
            </a:r>
            <a:r>
              <a:rPr sz="1600" b="1" dirty="0">
                <a:solidFill>
                  <a:srgbClr val="002776"/>
                </a:solidFill>
                <a:latin typeface="+mn-lt"/>
                <a:cs typeface="Calibri"/>
              </a:rPr>
              <a:t> p</a:t>
            </a:r>
            <a:r>
              <a:rPr sz="1600" b="1" spc="-5" dirty="0">
                <a:solidFill>
                  <a:srgbClr val="002776"/>
                </a:solidFill>
                <a:latin typeface="+mn-lt"/>
                <a:cs typeface="Calibri"/>
              </a:rPr>
              <a:t>o</a:t>
            </a:r>
            <a:r>
              <a:rPr sz="1600" b="1" dirty="0">
                <a:solidFill>
                  <a:srgbClr val="002776"/>
                </a:solidFill>
                <a:latin typeface="+mn-lt"/>
                <a:cs typeface="Calibri"/>
              </a:rPr>
              <a:t>b</a:t>
            </a:r>
            <a:r>
              <a:rPr sz="1600" b="1" spc="-50" dirty="0">
                <a:solidFill>
                  <a:srgbClr val="002776"/>
                </a:solidFill>
                <a:latin typeface="+mn-lt"/>
                <a:cs typeface="Calibri"/>
              </a:rPr>
              <a:t>r</a:t>
            </a:r>
            <a:r>
              <a:rPr sz="1600" b="1" dirty="0">
                <a:solidFill>
                  <a:srgbClr val="002776"/>
                </a:solidFill>
                <a:latin typeface="+mn-lt"/>
                <a:cs typeface="Calibri"/>
              </a:rPr>
              <a:t>an</a:t>
            </a:r>
            <a:r>
              <a:rPr sz="1600" b="1" spc="-5" dirty="0">
                <a:solidFill>
                  <a:srgbClr val="002776"/>
                </a:solidFill>
                <a:latin typeface="+mn-lt"/>
                <a:cs typeface="Calibri"/>
              </a:rPr>
              <a:t>i</a:t>
            </a:r>
            <a:r>
              <a:rPr sz="1600" b="1" dirty="0">
                <a:solidFill>
                  <a:srgbClr val="002776"/>
                </a:solidFill>
                <a:latin typeface="+mn-lt"/>
                <a:cs typeface="Calibri"/>
              </a:rPr>
              <a:t>a</a:t>
            </a:r>
            <a:r>
              <a:rPr sz="1600" b="1" spc="10" dirty="0">
                <a:solidFill>
                  <a:srgbClr val="002776"/>
                </a:solidFill>
                <a:latin typeface="+mn-lt"/>
                <a:cs typeface="Calibri"/>
              </a:rPr>
              <a:t> </a:t>
            </a:r>
            <a:r>
              <a:rPr sz="1600" b="1" dirty="0">
                <a:solidFill>
                  <a:srgbClr val="002776"/>
                </a:solidFill>
                <a:latin typeface="+mn-lt"/>
                <a:cs typeface="Calibri"/>
              </a:rPr>
              <a:t>i</a:t>
            </a:r>
            <a:r>
              <a:rPr sz="1600" b="1" spc="5" dirty="0">
                <a:solidFill>
                  <a:srgbClr val="002776"/>
                </a:solidFill>
                <a:latin typeface="+mn-lt"/>
                <a:cs typeface="Calibri"/>
              </a:rPr>
              <a:t> </a:t>
            </a:r>
            <a:r>
              <a:rPr sz="1600" b="1" dirty="0">
                <a:solidFill>
                  <a:srgbClr val="002776"/>
                </a:solidFill>
                <a:latin typeface="+mn-lt"/>
                <a:cs typeface="Calibri"/>
              </a:rPr>
              <a:t>p</a:t>
            </a:r>
            <a:r>
              <a:rPr sz="1600" b="1" spc="-15" dirty="0">
                <a:solidFill>
                  <a:srgbClr val="002776"/>
                </a:solidFill>
                <a:latin typeface="+mn-lt"/>
                <a:cs typeface="Calibri"/>
              </a:rPr>
              <a:t>rz</a:t>
            </a:r>
            <a:r>
              <a:rPr sz="1600" b="1" spc="-35" dirty="0">
                <a:solidFill>
                  <a:srgbClr val="002776"/>
                </a:solidFill>
                <a:latin typeface="+mn-lt"/>
                <a:cs typeface="Calibri"/>
              </a:rPr>
              <a:t>y</a:t>
            </a:r>
            <a:r>
              <a:rPr sz="1600" b="1" spc="-20" dirty="0">
                <a:solidFill>
                  <a:srgbClr val="002776"/>
                </a:solidFill>
                <a:latin typeface="+mn-lt"/>
                <a:cs typeface="Calibri"/>
              </a:rPr>
              <a:t>g</a:t>
            </a:r>
            <a:r>
              <a:rPr sz="1600" b="1" spc="-5" dirty="0">
                <a:solidFill>
                  <a:srgbClr val="002776"/>
                </a:solidFill>
                <a:latin typeface="+mn-lt"/>
                <a:cs typeface="Calibri"/>
              </a:rPr>
              <a:t>o</a:t>
            </a:r>
            <a:r>
              <a:rPr sz="1600" b="1" spc="-25" dirty="0">
                <a:solidFill>
                  <a:srgbClr val="002776"/>
                </a:solidFill>
                <a:latin typeface="+mn-lt"/>
                <a:cs typeface="Calibri"/>
              </a:rPr>
              <a:t>t</a:t>
            </a:r>
            <a:r>
              <a:rPr sz="1600" b="1" spc="-15" dirty="0">
                <a:solidFill>
                  <a:srgbClr val="002776"/>
                </a:solidFill>
                <a:latin typeface="+mn-lt"/>
                <a:cs typeface="Calibri"/>
              </a:rPr>
              <a:t>o</a:t>
            </a:r>
            <a:r>
              <a:rPr sz="1600" b="1" spc="-45" dirty="0">
                <a:solidFill>
                  <a:srgbClr val="002776"/>
                </a:solidFill>
                <a:latin typeface="+mn-lt"/>
                <a:cs typeface="Calibri"/>
              </a:rPr>
              <a:t>w</a:t>
            </a:r>
            <a:r>
              <a:rPr sz="1600" b="1" dirty="0">
                <a:solidFill>
                  <a:srgbClr val="002776"/>
                </a:solidFill>
                <a:latin typeface="+mn-lt"/>
                <a:cs typeface="Calibri"/>
              </a:rPr>
              <a:t>an</a:t>
            </a:r>
            <a:r>
              <a:rPr sz="1600" b="1" spc="-10" dirty="0">
                <a:solidFill>
                  <a:srgbClr val="002776"/>
                </a:solidFill>
                <a:latin typeface="+mn-lt"/>
                <a:cs typeface="Calibri"/>
              </a:rPr>
              <a:t>i</a:t>
            </a:r>
            <a:r>
              <a:rPr sz="1600" b="1" dirty="0">
                <a:solidFill>
                  <a:srgbClr val="002776"/>
                </a:solidFill>
                <a:latin typeface="+mn-lt"/>
                <a:cs typeface="Calibri"/>
              </a:rPr>
              <a:t>a</a:t>
            </a:r>
            <a:r>
              <a:rPr sz="1600" b="1" spc="15" dirty="0">
                <a:solidFill>
                  <a:srgbClr val="002776"/>
                </a:solidFill>
                <a:latin typeface="+mn-lt"/>
                <a:cs typeface="Calibri"/>
              </a:rPr>
              <a:t> </a:t>
            </a:r>
            <a:r>
              <a:rPr sz="1600" b="1" dirty="0">
                <a:solidFill>
                  <a:srgbClr val="002776"/>
                </a:solidFill>
                <a:latin typeface="+mn-lt"/>
                <a:cs typeface="Calibri"/>
              </a:rPr>
              <a:t>p</a:t>
            </a:r>
            <a:r>
              <a:rPr sz="1600" b="1" spc="-40" dirty="0">
                <a:solidFill>
                  <a:srgbClr val="002776"/>
                </a:solidFill>
                <a:latin typeface="+mn-lt"/>
                <a:cs typeface="Calibri"/>
              </a:rPr>
              <a:t>r</a:t>
            </a:r>
            <a:r>
              <a:rPr sz="1600" b="1" spc="-5" dirty="0">
                <a:solidFill>
                  <a:srgbClr val="002776"/>
                </a:solidFill>
                <a:latin typeface="+mn-lt"/>
                <a:cs typeface="Calibri"/>
              </a:rPr>
              <a:t>ó</a:t>
            </a:r>
            <a:r>
              <a:rPr sz="1600" b="1" dirty="0">
                <a:solidFill>
                  <a:srgbClr val="002776"/>
                </a:solidFill>
                <a:latin typeface="+mn-lt"/>
                <a:cs typeface="Calibri"/>
              </a:rPr>
              <a:t>b</a:t>
            </a:r>
            <a:r>
              <a:rPr sz="1600" b="1" spc="-15" dirty="0">
                <a:solidFill>
                  <a:srgbClr val="002776"/>
                </a:solidFill>
                <a:latin typeface="+mn-lt"/>
                <a:cs typeface="Calibri"/>
              </a:rPr>
              <a:t>k</a:t>
            </a:r>
            <a:r>
              <a:rPr sz="1600" b="1" dirty="0">
                <a:solidFill>
                  <a:srgbClr val="002776"/>
                </a:solidFill>
                <a:latin typeface="+mn-lt"/>
                <a:cs typeface="Calibri"/>
              </a:rPr>
              <a:t>i</a:t>
            </a:r>
          </a:p>
          <a:p>
            <a:pPr marL="565785" indent="-285115">
              <a:lnSpc>
                <a:spcPct val="100000"/>
              </a:lnSpc>
              <a:buClr>
                <a:srgbClr val="2D2B20"/>
              </a:buClr>
              <a:buFont typeface="Arial"/>
              <a:buChar char="•"/>
              <a:tabLst>
                <a:tab pos="566420" algn="l"/>
              </a:tabLst>
            </a:pPr>
            <a:r>
              <a:rPr sz="1600" b="1" dirty="0">
                <a:solidFill>
                  <a:srgbClr val="002776"/>
                </a:solidFill>
                <a:latin typeface="+mn-lt"/>
                <a:cs typeface="Calibri"/>
              </a:rPr>
              <a:t>na</a:t>
            </a:r>
            <a:r>
              <a:rPr sz="1600" b="1" spc="-40" dirty="0">
                <a:solidFill>
                  <a:srgbClr val="002776"/>
                </a:solidFill>
                <a:latin typeface="+mn-lt"/>
                <a:cs typeface="Calibri"/>
              </a:rPr>
              <a:t>zw</a:t>
            </a:r>
            <a:r>
              <a:rPr sz="1600" b="1" spc="-10" dirty="0">
                <a:solidFill>
                  <a:srgbClr val="002776"/>
                </a:solidFill>
                <a:latin typeface="+mn-lt"/>
                <a:cs typeface="Calibri"/>
              </a:rPr>
              <a:t>a</a:t>
            </a:r>
            <a:r>
              <a:rPr sz="1600" b="1" spc="25" dirty="0">
                <a:solidFill>
                  <a:srgbClr val="002776"/>
                </a:solidFill>
                <a:latin typeface="+mn-lt"/>
                <a:cs typeface="Calibri"/>
              </a:rPr>
              <a:t> </a:t>
            </a:r>
            <a:r>
              <a:rPr sz="1600" b="1" dirty="0">
                <a:solidFill>
                  <a:srgbClr val="002776"/>
                </a:solidFill>
                <a:latin typeface="+mn-lt"/>
                <a:cs typeface="Calibri"/>
              </a:rPr>
              <a:t>p</a:t>
            </a:r>
            <a:r>
              <a:rPr sz="1600" b="1" spc="-40" dirty="0">
                <a:solidFill>
                  <a:srgbClr val="002776"/>
                </a:solidFill>
                <a:latin typeface="+mn-lt"/>
                <a:cs typeface="Calibri"/>
              </a:rPr>
              <a:t>r</a:t>
            </a:r>
            <a:r>
              <a:rPr sz="1600" b="1" spc="-5" dirty="0">
                <a:solidFill>
                  <a:srgbClr val="002776"/>
                </a:solidFill>
                <a:latin typeface="+mn-lt"/>
                <a:cs typeface="Calibri"/>
              </a:rPr>
              <a:t>ó</a:t>
            </a:r>
            <a:r>
              <a:rPr sz="1600" b="1" dirty="0">
                <a:solidFill>
                  <a:srgbClr val="002776"/>
                </a:solidFill>
                <a:latin typeface="+mn-lt"/>
                <a:cs typeface="Calibri"/>
              </a:rPr>
              <a:t>b</a:t>
            </a:r>
            <a:r>
              <a:rPr sz="1600" b="1" spc="-15" dirty="0">
                <a:solidFill>
                  <a:srgbClr val="002776"/>
                </a:solidFill>
                <a:latin typeface="+mn-lt"/>
                <a:cs typeface="Calibri"/>
              </a:rPr>
              <a:t>k</a:t>
            </a:r>
            <a:r>
              <a:rPr sz="1600" b="1" dirty="0">
                <a:solidFill>
                  <a:srgbClr val="002776"/>
                </a:solidFill>
                <a:latin typeface="+mn-lt"/>
                <a:cs typeface="Calibri"/>
              </a:rPr>
              <a:t>i</a:t>
            </a:r>
          </a:p>
          <a:p>
            <a:pPr marL="565785" indent="-285115">
              <a:lnSpc>
                <a:spcPct val="100000"/>
              </a:lnSpc>
              <a:buClr>
                <a:srgbClr val="2D2B20"/>
              </a:buClr>
              <a:buFont typeface="Arial"/>
              <a:buChar char="•"/>
              <a:tabLst>
                <a:tab pos="566420" algn="l"/>
              </a:tabLst>
            </a:pPr>
            <a:r>
              <a:rPr sz="1600" b="1" spc="-10" dirty="0">
                <a:solidFill>
                  <a:srgbClr val="002776"/>
                </a:solidFill>
                <a:latin typeface="+mn-lt"/>
                <a:cs typeface="Calibri"/>
              </a:rPr>
              <a:t>masa </a:t>
            </a:r>
            <a:r>
              <a:rPr sz="1600" b="1" dirty="0">
                <a:solidFill>
                  <a:srgbClr val="002776"/>
                </a:solidFill>
                <a:latin typeface="+mn-lt"/>
                <a:cs typeface="Calibri"/>
              </a:rPr>
              <a:t>p</a:t>
            </a:r>
            <a:r>
              <a:rPr sz="1600" b="1" spc="-40" dirty="0">
                <a:solidFill>
                  <a:srgbClr val="002776"/>
                </a:solidFill>
                <a:latin typeface="+mn-lt"/>
                <a:cs typeface="Calibri"/>
              </a:rPr>
              <a:t>r</a:t>
            </a:r>
            <a:r>
              <a:rPr sz="1600" b="1" spc="-5" dirty="0">
                <a:solidFill>
                  <a:srgbClr val="002776"/>
                </a:solidFill>
                <a:latin typeface="+mn-lt"/>
                <a:cs typeface="Calibri"/>
              </a:rPr>
              <a:t>ó</a:t>
            </a:r>
            <a:r>
              <a:rPr sz="1600" b="1" dirty="0">
                <a:solidFill>
                  <a:srgbClr val="002776"/>
                </a:solidFill>
                <a:latin typeface="+mn-lt"/>
                <a:cs typeface="Calibri"/>
              </a:rPr>
              <a:t>b</a:t>
            </a:r>
            <a:r>
              <a:rPr sz="1600" b="1" spc="-15" dirty="0">
                <a:solidFill>
                  <a:srgbClr val="002776"/>
                </a:solidFill>
                <a:latin typeface="+mn-lt"/>
                <a:cs typeface="Calibri"/>
              </a:rPr>
              <a:t>k</a:t>
            </a:r>
            <a:r>
              <a:rPr sz="1600" b="1" dirty="0">
                <a:solidFill>
                  <a:srgbClr val="002776"/>
                </a:solidFill>
                <a:latin typeface="+mn-lt"/>
                <a:cs typeface="Calibri"/>
              </a:rPr>
              <a:t>i</a:t>
            </a:r>
          </a:p>
          <a:p>
            <a:pPr marL="565785" indent="-285115">
              <a:lnSpc>
                <a:spcPct val="100000"/>
              </a:lnSpc>
              <a:buClr>
                <a:srgbClr val="2D2B20"/>
              </a:buClr>
              <a:buFont typeface="Arial"/>
              <a:buChar char="•"/>
              <a:tabLst>
                <a:tab pos="566420" algn="l"/>
              </a:tabLst>
            </a:pPr>
            <a:r>
              <a:rPr sz="1600" b="1" dirty="0">
                <a:solidFill>
                  <a:srgbClr val="002776"/>
                </a:solidFill>
                <a:latin typeface="+mn-lt"/>
                <a:cs typeface="Calibri"/>
              </a:rPr>
              <a:t>na</a:t>
            </a:r>
            <a:r>
              <a:rPr sz="1600" b="1" spc="-40" dirty="0">
                <a:solidFill>
                  <a:srgbClr val="002776"/>
                </a:solidFill>
                <a:latin typeface="+mn-lt"/>
                <a:cs typeface="Calibri"/>
              </a:rPr>
              <a:t>zw</a:t>
            </a:r>
            <a:r>
              <a:rPr sz="1600" b="1" spc="-10" dirty="0">
                <a:solidFill>
                  <a:srgbClr val="002776"/>
                </a:solidFill>
                <a:latin typeface="+mn-lt"/>
                <a:cs typeface="Calibri"/>
              </a:rPr>
              <a:t>a</a:t>
            </a:r>
            <a:r>
              <a:rPr sz="1600" b="1" spc="25" dirty="0">
                <a:solidFill>
                  <a:srgbClr val="002776"/>
                </a:solidFill>
                <a:latin typeface="+mn-lt"/>
                <a:cs typeface="Calibri"/>
              </a:rPr>
              <a:t> </a:t>
            </a:r>
            <a:r>
              <a:rPr sz="1600" b="1" dirty="0">
                <a:solidFill>
                  <a:srgbClr val="002776"/>
                </a:solidFill>
                <a:latin typeface="+mn-lt"/>
                <a:cs typeface="Calibri"/>
              </a:rPr>
              <a:t>p</a:t>
            </a:r>
            <a:r>
              <a:rPr sz="1600" b="1" spc="-5" dirty="0">
                <a:solidFill>
                  <a:srgbClr val="002776"/>
                </a:solidFill>
                <a:latin typeface="+mn-lt"/>
                <a:cs typeface="Calibri"/>
              </a:rPr>
              <a:t>r</a:t>
            </a:r>
            <a:r>
              <a:rPr sz="1600" b="1" spc="-40" dirty="0">
                <a:solidFill>
                  <a:srgbClr val="002776"/>
                </a:solidFill>
                <a:latin typeface="+mn-lt"/>
                <a:cs typeface="Calibri"/>
              </a:rPr>
              <a:t>z</a:t>
            </a:r>
            <a:r>
              <a:rPr sz="1600" b="1" dirty="0">
                <a:solidFill>
                  <a:srgbClr val="002776"/>
                </a:solidFill>
                <a:latin typeface="+mn-lt"/>
                <a:cs typeface="Calibri"/>
              </a:rPr>
              <a:t>eds</a:t>
            </a:r>
            <a:r>
              <a:rPr sz="1600" b="1" spc="-5" dirty="0">
                <a:solidFill>
                  <a:srgbClr val="002776"/>
                </a:solidFill>
                <a:latin typeface="+mn-lt"/>
                <a:cs typeface="Calibri"/>
              </a:rPr>
              <a:t>i</a:t>
            </a:r>
            <a:r>
              <a:rPr sz="1600" b="1" dirty="0">
                <a:solidFill>
                  <a:srgbClr val="002776"/>
                </a:solidFill>
                <a:latin typeface="+mn-lt"/>
                <a:cs typeface="Calibri"/>
              </a:rPr>
              <a:t>ęb</a:t>
            </a:r>
            <a:r>
              <a:rPr sz="1600" b="1" spc="-5" dirty="0">
                <a:solidFill>
                  <a:srgbClr val="002776"/>
                </a:solidFill>
                <a:latin typeface="+mn-lt"/>
                <a:cs typeface="Calibri"/>
              </a:rPr>
              <a:t>io</a:t>
            </a:r>
            <a:r>
              <a:rPr sz="1600" b="1" spc="-45" dirty="0">
                <a:solidFill>
                  <a:srgbClr val="002776"/>
                </a:solidFill>
                <a:latin typeface="+mn-lt"/>
                <a:cs typeface="Calibri"/>
              </a:rPr>
              <a:t>r</a:t>
            </a:r>
            <a:r>
              <a:rPr sz="1600" b="1" spc="-20" dirty="0">
                <a:solidFill>
                  <a:srgbClr val="002776"/>
                </a:solidFill>
                <a:latin typeface="+mn-lt"/>
                <a:cs typeface="Calibri"/>
              </a:rPr>
              <a:t>s</a:t>
            </a:r>
            <a:r>
              <a:rPr sz="1600" b="1" spc="-5" dirty="0">
                <a:solidFill>
                  <a:srgbClr val="002776"/>
                </a:solidFill>
                <a:latin typeface="+mn-lt"/>
                <a:cs typeface="Calibri"/>
              </a:rPr>
              <a:t>t</a:t>
            </a:r>
            <a:r>
              <a:rPr sz="1600" b="1" spc="-30" dirty="0">
                <a:solidFill>
                  <a:srgbClr val="002776"/>
                </a:solidFill>
                <a:latin typeface="+mn-lt"/>
                <a:cs typeface="Calibri"/>
              </a:rPr>
              <a:t>w</a:t>
            </a:r>
            <a:r>
              <a:rPr sz="1600" b="1" dirty="0">
                <a:solidFill>
                  <a:srgbClr val="002776"/>
                </a:solidFill>
                <a:latin typeface="+mn-lt"/>
                <a:cs typeface="Calibri"/>
              </a:rPr>
              <a:t>a</a:t>
            </a:r>
          </a:p>
          <a:p>
            <a:pPr marL="565785" indent="-285115">
              <a:lnSpc>
                <a:spcPct val="100000"/>
              </a:lnSpc>
              <a:buClr>
                <a:srgbClr val="2D2B20"/>
              </a:buClr>
              <a:buFont typeface="Arial"/>
              <a:buChar char="•"/>
              <a:tabLst>
                <a:tab pos="566420" algn="l"/>
              </a:tabLst>
            </a:pPr>
            <a:r>
              <a:rPr sz="1600" b="1" spc="-15" dirty="0">
                <a:solidFill>
                  <a:srgbClr val="002776"/>
                </a:solidFill>
                <a:latin typeface="+mn-lt"/>
                <a:cs typeface="Calibri"/>
              </a:rPr>
              <a:t>t</a:t>
            </a:r>
            <a:r>
              <a:rPr sz="1600" b="1" spc="-10" dirty="0">
                <a:solidFill>
                  <a:srgbClr val="002776"/>
                </a:solidFill>
                <a:latin typeface="+mn-lt"/>
                <a:cs typeface="Calibri"/>
              </a:rPr>
              <a:t>y</a:t>
            </a:r>
            <a:r>
              <a:rPr sz="1600" b="1" dirty="0">
                <a:solidFill>
                  <a:srgbClr val="002776"/>
                </a:solidFill>
                <a:latin typeface="+mn-lt"/>
                <a:cs typeface="Calibri"/>
              </a:rPr>
              <a:t>p i</a:t>
            </a:r>
            <a:r>
              <a:rPr sz="1600" b="1" spc="5" dirty="0">
                <a:solidFill>
                  <a:srgbClr val="002776"/>
                </a:solidFill>
                <a:latin typeface="+mn-lt"/>
                <a:cs typeface="Calibri"/>
              </a:rPr>
              <a:t> </a:t>
            </a:r>
            <a:r>
              <a:rPr sz="1600" b="1" dirty="0">
                <a:solidFill>
                  <a:srgbClr val="002776"/>
                </a:solidFill>
                <a:latin typeface="+mn-lt"/>
                <a:cs typeface="Calibri"/>
              </a:rPr>
              <a:t>s</a:t>
            </a:r>
            <a:r>
              <a:rPr sz="1600" b="1" spc="-5" dirty="0">
                <a:solidFill>
                  <a:srgbClr val="002776"/>
                </a:solidFill>
                <a:latin typeface="+mn-lt"/>
                <a:cs typeface="Calibri"/>
              </a:rPr>
              <a:t>o</a:t>
            </a:r>
            <a:r>
              <a:rPr sz="1600" b="1" spc="-15" dirty="0">
                <a:solidFill>
                  <a:srgbClr val="002776"/>
                </a:solidFill>
                <a:latin typeface="+mn-lt"/>
                <a:cs typeface="Calibri"/>
              </a:rPr>
              <a:t>rtyme</a:t>
            </a:r>
            <a:r>
              <a:rPr sz="1600" b="1" spc="-10" dirty="0">
                <a:solidFill>
                  <a:srgbClr val="002776"/>
                </a:solidFill>
                <a:latin typeface="+mn-lt"/>
                <a:cs typeface="Calibri"/>
              </a:rPr>
              <a:t>nt</a:t>
            </a:r>
            <a:r>
              <a:rPr sz="1600" b="1" spc="-15" dirty="0">
                <a:solidFill>
                  <a:srgbClr val="002776"/>
                </a:solidFill>
                <a:latin typeface="+mn-lt"/>
                <a:cs typeface="Calibri"/>
              </a:rPr>
              <a:t> w</a:t>
            </a:r>
            <a:r>
              <a:rPr sz="1600" b="1" dirty="0">
                <a:solidFill>
                  <a:srgbClr val="002776"/>
                </a:solidFill>
                <a:latin typeface="+mn-lt"/>
                <a:cs typeface="Calibri"/>
              </a:rPr>
              <a:t>ęg</a:t>
            </a:r>
            <a:r>
              <a:rPr sz="1600" b="1" spc="-5" dirty="0">
                <a:solidFill>
                  <a:srgbClr val="002776"/>
                </a:solidFill>
                <a:latin typeface="+mn-lt"/>
                <a:cs typeface="Calibri"/>
              </a:rPr>
              <a:t>l</a:t>
            </a:r>
            <a:r>
              <a:rPr sz="1600" b="1" dirty="0">
                <a:solidFill>
                  <a:srgbClr val="002776"/>
                </a:solidFill>
                <a:latin typeface="+mn-lt"/>
                <a:cs typeface="Calibri"/>
              </a:rPr>
              <a:t>a</a:t>
            </a:r>
          </a:p>
          <a:p>
            <a:pPr marL="565785" indent="-285115">
              <a:lnSpc>
                <a:spcPct val="100000"/>
              </a:lnSpc>
              <a:buClr>
                <a:srgbClr val="2D2B20"/>
              </a:buClr>
              <a:buFont typeface="Arial"/>
              <a:buChar char="•"/>
              <a:tabLst>
                <a:tab pos="566420" algn="l"/>
              </a:tabLst>
            </a:pPr>
            <a:r>
              <a:rPr sz="1600" b="1" spc="-10" dirty="0">
                <a:solidFill>
                  <a:srgbClr val="002776"/>
                </a:solidFill>
                <a:latin typeface="+mn-lt"/>
                <a:cs typeface="Calibri"/>
              </a:rPr>
              <a:t>masa </a:t>
            </a:r>
            <a:r>
              <a:rPr sz="1600" b="1" dirty="0">
                <a:solidFill>
                  <a:srgbClr val="002776"/>
                </a:solidFill>
                <a:latin typeface="+mn-lt"/>
                <a:cs typeface="Calibri"/>
              </a:rPr>
              <a:t>pa</a:t>
            </a:r>
            <a:r>
              <a:rPr sz="1600" b="1" spc="-5" dirty="0">
                <a:solidFill>
                  <a:srgbClr val="002776"/>
                </a:solidFill>
                <a:latin typeface="+mn-lt"/>
                <a:cs typeface="Calibri"/>
              </a:rPr>
              <a:t>rti</a:t>
            </a:r>
            <a:r>
              <a:rPr sz="1600" b="1" dirty="0">
                <a:solidFill>
                  <a:srgbClr val="002776"/>
                </a:solidFill>
                <a:latin typeface="+mn-lt"/>
                <a:cs typeface="Calibri"/>
              </a:rPr>
              <a:t>i z</a:t>
            </a:r>
            <a:r>
              <a:rPr sz="1600" b="1" spc="10" dirty="0">
                <a:solidFill>
                  <a:srgbClr val="002776"/>
                </a:solidFill>
                <a:latin typeface="+mn-lt"/>
                <a:cs typeface="Calibri"/>
              </a:rPr>
              <a:t> </a:t>
            </a:r>
            <a:r>
              <a:rPr sz="1600" b="1" spc="-25" dirty="0">
                <a:solidFill>
                  <a:srgbClr val="002776"/>
                </a:solidFill>
                <a:latin typeface="+mn-lt"/>
                <a:cs typeface="Calibri"/>
              </a:rPr>
              <a:t>kt</a:t>
            </a:r>
            <a:r>
              <a:rPr sz="1600" b="1" spc="-15" dirty="0">
                <a:solidFill>
                  <a:srgbClr val="002776"/>
                </a:solidFill>
                <a:latin typeface="+mn-lt"/>
                <a:cs typeface="Calibri"/>
              </a:rPr>
              <a:t>ó</a:t>
            </a:r>
            <a:r>
              <a:rPr sz="1600" b="1" spc="-40" dirty="0">
                <a:solidFill>
                  <a:srgbClr val="002776"/>
                </a:solidFill>
                <a:latin typeface="+mn-lt"/>
                <a:cs typeface="Calibri"/>
              </a:rPr>
              <a:t>r</a:t>
            </a:r>
            <a:r>
              <a:rPr sz="1600" b="1" spc="-10" dirty="0">
                <a:solidFill>
                  <a:srgbClr val="002776"/>
                </a:solidFill>
                <a:latin typeface="+mn-lt"/>
                <a:cs typeface="Calibri"/>
              </a:rPr>
              <a:t>e</a:t>
            </a:r>
            <a:r>
              <a:rPr sz="1600" b="1" dirty="0">
                <a:solidFill>
                  <a:srgbClr val="002776"/>
                </a:solidFill>
                <a:latin typeface="+mn-lt"/>
                <a:cs typeface="Calibri"/>
              </a:rPr>
              <a:t>j p</a:t>
            </a:r>
            <a:r>
              <a:rPr sz="1600" b="1" spc="-5" dirty="0">
                <a:solidFill>
                  <a:srgbClr val="002776"/>
                </a:solidFill>
                <a:latin typeface="+mn-lt"/>
                <a:cs typeface="Calibri"/>
              </a:rPr>
              <a:t>o</a:t>
            </a:r>
            <a:r>
              <a:rPr sz="1600" b="1" dirty="0">
                <a:solidFill>
                  <a:srgbClr val="002776"/>
                </a:solidFill>
                <a:latin typeface="+mn-lt"/>
                <a:cs typeface="Calibri"/>
              </a:rPr>
              <a:t>b</a:t>
            </a:r>
            <a:r>
              <a:rPr sz="1600" b="1" spc="-50" dirty="0">
                <a:solidFill>
                  <a:srgbClr val="002776"/>
                </a:solidFill>
                <a:latin typeface="+mn-lt"/>
                <a:cs typeface="Calibri"/>
              </a:rPr>
              <a:t>r</a:t>
            </a:r>
            <a:r>
              <a:rPr sz="1600" b="1" dirty="0">
                <a:solidFill>
                  <a:srgbClr val="002776"/>
                </a:solidFill>
                <a:latin typeface="+mn-lt"/>
                <a:cs typeface="Calibri"/>
              </a:rPr>
              <a:t>ano</a:t>
            </a:r>
            <a:r>
              <a:rPr sz="1600" b="1" spc="10" dirty="0">
                <a:solidFill>
                  <a:srgbClr val="002776"/>
                </a:solidFill>
                <a:latin typeface="+mn-lt"/>
                <a:cs typeface="Calibri"/>
              </a:rPr>
              <a:t> </a:t>
            </a:r>
            <a:r>
              <a:rPr sz="1600" b="1" dirty="0">
                <a:solidFill>
                  <a:srgbClr val="002776"/>
                </a:solidFill>
                <a:latin typeface="+mn-lt"/>
                <a:cs typeface="Calibri"/>
              </a:rPr>
              <a:t>p</a:t>
            </a:r>
            <a:r>
              <a:rPr sz="1600" b="1" spc="-30" dirty="0">
                <a:solidFill>
                  <a:srgbClr val="002776"/>
                </a:solidFill>
                <a:latin typeface="+mn-lt"/>
                <a:cs typeface="Calibri"/>
              </a:rPr>
              <a:t>r</a:t>
            </a:r>
            <a:r>
              <a:rPr sz="1600" b="1" spc="-5" dirty="0">
                <a:solidFill>
                  <a:srgbClr val="002776"/>
                </a:solidFill>
                <a:latin typeface="+mn-lt"/>
                <a:cs typeface="Calibri"/>
              </a:rPr>
              <a:t>ó</a:t>
            </a:r>
            <a:r>
              <a:rPr sz="1600" b="1" dirty="0">
                <a:solidFill>
                  <a:srgbClr val="002776"/>
                </a:solidFill>
                <a:latin typeface="+mn-lt"/>
                <a:cs typeface="Calibri"/>
              </a:rPr>
              <a:t>b</a:t>
            </a:r>
            <a:r>
              <a:rPr sz="1600" b="1" spc="-65" dirty="0">
                <a:solidFill>
                  <a:srgbClr val="002776"/>
                </a:solidFill>
                <a:latin typeface="+mn-lt"/>
                <a:cs typeface="Calibri"/>
              </a:rPr>
              <a:t>k</a:t>
            </a:r>
            <a:r>
              <a:rPr sz="1600" b="1" dirty="0">
                <a:solidFill>
                  <a:srgbClr val="002776"/>
                </a:solidFill>
                <a:latin typeface="+mn-lt"/>
                <a:cs typeface="Calibri"/>
              </a:rPr>
              <a:t>ę</a:t>
            </a:r>
          </a:p>
          <a:p>
            <a:pPr marL="565785" indent="-285115">
              <a:lnSpc>
                <a:spcPct val="100000"/>
              </a:lnSpc>
              <a:buClr>
                <a:srgbClr val="2D2B20"/>
              </a:buClr>
              <a:buFont typeface="Arial"/>
              <a:buChar char="•"/>
              <a:tabLst>
                <a:tab pos="566420" algn="l"/>
              </a:tabLst>
            </a:pPr>
            <a:r>
              <a:rPr sz="1600" b="1" dirty="0">
                <a:solidFill>
                  <a:srgbClr val="002776"/>
                </a:solidFill>
                <a:latin typeface="+mn-lt"/>
                <a:cs typeface="Calibri"/>
              </a:rPr>
              <a:t>na</a:t>
            </a:r>
            <a:r>
              <a:rPr sz="1600" b="1" spc="-30" dirty="0">
                <a:solidFill>
                  <a:srgbClr val="002776"/>
                </a:solidFill>
                <a:latin typeface="+mn-lt"/>
                <a:cs typeface="Calibri"/>
              </a:rPr>
              <a:t>z</a:t>
            </a:r>
            <a:r>
              <a:rPr sz="1600" b="1" spc="-20" dirty="0">
                <a:solidFill>
                  <a:srgbClr val="002776"/>
                </a:solidFill>
                <a:latin typeface="+mn-lt"/>
                <a:cs typeface="Calibri"/>
              </a:rPr>
              <a:t>w</a:t>
            </a:r>
            <a:r>
              <a:rPr sz="1600" b="1" spc="-10" dirty="0">
                <a:solidFill>
                  <a:srgbClr val="002776"/>
                </a:solidFill>
                <a:latin typeface="+mn-lt"/>
                <a:cs typeface="Calibri"/>
              </a:rPr>
              <a:t>i</a:t>
            </a:r>
            <a:r>
              <a:rPr sz="1600" b="1" dirty="0">
                <a:solidFill>
                  <a:srgbClr val="002776"/>
                </a:solidFill>
                <a:latin typeface="+mn-lt"/>
                <a:cs typeface="Calibri"/>
              </a:rPr>
              <a:t>s</a:t>
            </a:r>
            <a:r>
              <a:rPr sz="1600" b="1" spc="-75" dirty="0">
                <a:solidFill>
                  <a:srgbClr val="002776"/>
                </a:solidFill>
                <a:latin typeface="+mn-lt"/>
                <a:cs typeface="Calibri"/>
              </a:rPr>
              <a:t>k</a:t>
            </a:r>
            <a:r>
              <a:rPr sz="1600" b="1" dirty="0">
                <a:solidFill>
                  <a:srgbClr val="002776"/>
                </a:solidFill>
                <a:latin typeface="+mn-lt"/>
                <a:cs typeface="Calibri"/>
              </a:rPr>
              <a:t>o</a:t>
            </a:r>
            <a:r>
              <a:rPr sz="1600" b="1" spc="10" dirty="0">
                <a:solidFill>
                  <a:srgbClr val="002776"/>
                </a:solidFill>
                <a:latin typeface="+mn-lt"/>
                <a:cs typeface="Calibri"/>
              </a:rPr>
              <a:t> </a:t>
            </a:r>
            <a:r>
              <a:rPr sz="1600" b="1" dirty="0">
                <a:solidFill>
                  <a:srgbClr val="002776"/>
                </a:solidFill>
                <a:latin typeface="+mn-lt"/>
                <a:cs typeface="Calibri"/>
              </a:rPr>
              <a:t>i</a:t>
            </a:r>
            <a:r>
              <a:rPr sz="1600" b="1" spc="5" dirty="0">
                <a:solidFill>
                  <a:srgbClr val="002776"/>
                </a:solidFill>
                <a:latin typeface="+mn-lt"/>
                <a:cs typeface="Calibri"/>
              </a:rPr>
              <a:t> </a:t>
            </a:r>
            <a:r>
              <a:rPr sz="1600" b="1" dirty="0">
                <a:solidFill>
                  <a:srgbClr val="002776"/>
                </a:solidFill>
                <a:latin typeface="+mn-lt"/>
                <a:cs typeface="Calibri"/>
              </a:rPr>
              <a:t>p</a:t>
            </a:r>
            <a:r>
              <a:rPr sz="1600" b="1" spc="-5" dirty="0">
                <a:solidFill>
                  <a:srgbClr val="002776"/>
                </a:solidFill>
                <a:latin typeface="+mn-lt"/>
                <a:cs typeface="Calibri"/>
              </a:rPr>
              <a:t>o</a:t>
            </a:r>
            <a:r>
              <a:rPr sz="1600" b="1" dirty="0">
                <a:solidFill>
                  <a:srgbClr val="002776"/>
                </a:solidFill>
                <a:latin typeface="+mn-lt"/>
                <a:cs typeface="Calibri"/>
              </a:rPr>
              <a:t>dp</a:t>
            </a:r>
            <a:r>
              <a:rPr sz="1600" b="1" spc="-5" dirty="0">
                <a:solidFill>
                  <a:srgbClr val="002776"/>
                </a:solidFill>
                <a:latin typeface="+mn-lt"/>
                <a:cs typeface="Calibri"/>
              </a:rPr>
              <a:t>i</a:t>
            </a:r>
            <a:r>
              <a:rPr sz="1600" b="1" dirty="0">
                <a:solidFill>
                  <a:srgbClr val="002776"/>
                </a:solidFill>
                <a:latin typeface="+mn-lt"/>
                <a:cs typeface="Calibri"/>
              </a:rPr>
              <a:t>s</a:t>
            </a:r>
            <a:r>
              <a:rPr sz="1600" b="1" spc="15" dirty="0">
                <a:solidFill>
                  <a:srgbClr val="002776"/>
                </a:solidFill>
                <a:latin typeface="+mn-lt"/>
                <a:cs typeface="Calibri"/>
              </a:rPr>
              <a:t> </a:t>
            </a:r>
            <a:r>
              <a:rPr sz="1600" b="1" spc="-5" dirty="0">
                <a:solidFill>
                  <a:srgbClr val="002776"/>
                </a:solidFill>
                <a:latin typeface="+mn-lt"/>
                <a:cs typeface="Calibri"/>
              </a:rPr>
              <a:t>o</a:t>
            </a:r>
            <a:r>
              <a:rPr sz="1600" b="1" dirty="0">
                <a:solidFill>
                  <a:srgbClr val="002776"/>
                </a:solidFill>
                <a:latin typeface="+mn-lt"/>
                <a:cs typeface="Calibri"/>
              </a:rPr>
              <a:t>s</a:t>
            </a:r>
            <a:r>
              <a:rPr sz="1600" b="1" spc="-5" dirty="0">
                <a:solidFill>
                  <a:srgbClr val="002776"/>
                </a:solidFill>
                <a:latin typeface="+mn-lt"/>
                <a:cs typeface="Calibri"/>
              </a:rPr>
              <a:t>o</a:t>
            </a:r>
            <a:r>
              <a:rPr sz="1600" b="1" spc="-10" dirty="0">
                <a:solidFill>
                  <a:srgbClr val="002776"/>
                </a:solidFill>
                <a:latin typeface="+mn-lt"/>
                <a:cs typeface="Calibri"/>
              </a:rPr>
              <a:t>by</a:t>
            </a:r>
            <a:r>
              <a:rPr sz="1600" b="1" dirty="0">
                <a:solidFill>
                  <a:srgbClr val="002776"/>
                </a:solidFill>
                <a:latin typeface="+mn-lt"/>
                <a:cs typeface="Calibri"/>
              </a:rPr>
              <a:t> p</a:t>
            </a:r>
            <a:r>
              <a:rPr sz="1600" b="1" spc="-5" dirty="0">
                <a:solidFill>
                  <a:srgbClr val="002776"/>
                </a:solidFill>
                <a:latin typeface="+mn-lt"/>
                <a:cs typeface="Calibri"/>
              </a:rPr>
              <a:t>o</a:t>
            </a:r>
            <a:r>
              <a:rPr sz="1600" b="1" dirty="0">
                <a:solidFill>
                  <a:srgbClr val="002776"/>
                </a:solidFill>
                <a:latin typeface="+mn-lt"/>
                <a:cs typeface="Calibri"/>
              </a:rPr>
              <a:t>b</a:t>
            </a:r>
            <a:r>
              <a:rPr sz="1600" b="1" spc="-5" dirty="0">
                <a:solidFill>
                  <a:srgbClr val="002776"/>
                </a:solidFill>
                <a:latin typeface="+mn-lt"/>
                <a:cs typeface="Calibri"/>
              </a:rPr>
              <a:t>i</a:t>
            </a:r>
            <a:r>
              <a:rPr sz="1600" b="1" dirty="0">
                <a:solidFill>
                  <a:srgbClr val="002776"/>
                </a:solidFill>
                <a:latin typeface="+mn-lt"/>
                <a:cs typeface="Calibri"/>
              </a:rPr>
              <a:t>e</a:t>
            </a:r>
            <a:r>
              <a:rPr sz="1600" b="1" spc="-45" dirty="0">
                <a:solidFill>
                  <a:srgbClr val="002776"/>
                </a:solidFill>
                <a:latin typeface="+mn-lt"/>
                <a:cs typeface="Calibri"/>
              </a:rPr>
              <a:t>r</a:t>
            </a:r>
            <a:r>
              <a:rPr sz="1600" b="1" dirty="0">
                <a:solidFill>
                  <a:srgbClr val="002776"/>
                </a:solidFill>
                <a:latin typeface="+mn-lt"/>
                <a:cs typeface="Calibri"/>
              </a:rPr>
              <a:t>ają</a:t>
            </a:r>
            <a:r>
              <a:rPr sz="1600" b="1" spc="-10" dirty="0">
                <a:solidFill>
                  <a:srgbClr val="002776"/>
                </a:solidFill>
                <a:latin typeface="+mn-lt"/>
                <a:cs typeface="Calibri"/>
              </a:rPr>
              <a:t>c</a:t>
            </a:r>
            <a:r>
              <a:rPr sz="1600" b="1" dirty="0">
                <a:solidFill>
                  <a:srgbClr val="002776"/>
                </a:solidFill>
                <a:latin typeface="+mn-lt"/>
                <a:cs typeface="Calibri"/>
              </a:rPr>
              <a:t>ej i</a:t>
            </a:r>
            <a:r>
              <a:rPr sz="1600" b="1" spc="5" dirty="0">
                <a:solidFill>
                  <a:srgbClr val="002776"/>
                </a:solidFill>
                <a:latin typeface="+mn-lt"/>
                <a:cs typeface="Calibri"/>
              </a:rPr>
              <a:t> </a:t>
            </a:r>
            <a:r>
              <a:rPr sz="1600" b="1" dirty="0" err="1">
                <a:solidFill>
                  <a:srgbClr val="002776"/>
                </a:solidFill>
                <a:latin typeface="+mn-lt"/>
                <a:cs typeface="Calibri"/>
              </a:rPr>
              <a:t>p</a:t>
            </a:r>
            <a:r>
              <a:rPr sz="1600" b="1" spc="-5" dirty="0" err="1">
                <a:solidFill>
                  <a:srgbClr val="002776"/>
                </a:solidFill>
                <a:latin typeface="+mn-lt"/>
                <a:cs typeface="Calibri"/>
              </a:rPr>
              <a:t>r</a:t>
            </a:r>
            <a:r>
              <a:rPr sz="1600" b="1" spc="-15" dirty="0" err="1">
                <a:solidFill>
                  <a:srgbClr val="002776"/>
                </a:solidFill>
                <a:latin typeface="+mn-lt"/>
                <a:cs typeface="Calibri"/>
              </a:rPr>
              <a:t>z</a:t>
            </a:r>
            <a:r>
              <a:rPr sz="1600" b="1" spc="-25" dirty="0" err="1">
                <a:solidFill>
                  <a:srgbClr val="002776"/>
                </a:solidFill>
                <a:latin typeface="+mn-lt"/>
                <a:cs typeface="Calibri"/>
              </a:rPr>
              <a:t>y</a:t>
            </a:r>
            <a:r>
              <a:rPr sz="1600" b="1" spc="-10" dirty="0" err="1">
                <a:solidFill>
                  <a:srgbClr val="002776"/>
                </a:solidFill>
                <a:latin typeface="+mn-lt"/>
                <a:cs typeface="Calibri"/>
              </a:rPr>
              <a:t>g</a:t>
            </a:r>
            <a:r>
              <a:rPr sz="1600" b="1" spc="-5" dirty="0" err="1">
                <a:solidFill>
                  <a:srgbClr val="002776"/>
                </a:solidFill>
                <a:latin typeface="+mn-lt"/>
                <a:cs typeface="Calibri"/>
              </a:rPr>
              <a:t>o</a:t>
            </a:r>
            <a:r>
              <a:rPr sz="1600" b="1" spc="-15" dirty="0" err="1">
                <a:solidFill>
                  <a:srgbClr val="002776"/>
                </a:solidFill>
                <a:latin typeface="+mn-lt"/>
                <a:cs typeface="Calibri"/>
              </a:rPr>
              <a:t>to</a:t>
            </a:r>
            <a:r>
              <a:rPr sz="1600" b="1" spc="-5" dirty="0" err="1">
                <a:solidFill>
                  <a:srgbClr val="002776"/>
                </a:solidFill>
                <a:latin typeface="+mn-lt"/>
                <a:cs typeface="Calibri"/>
              </a:rPr>
              <a:t>w</a:t>
            </a:r>
            <a:r>
              <a:rPr sz="1600" b="1" dirty="0" err="1">
                <a:solidFill>
                  <a:srgbClr val="002776"/>
                </a:solidFill>
                <a:latin typeface="+mn-lt"/>
                <a:cs typeface="Calibri"/>
              </a:rPr>
              <a:t>ują</a:t>
            </a:r>
            <a:r>
              <a:rPr sz="1600" b="1" spc="-10" dirty="0" err="1">
                <a:solidFill>
                  <a:srgbClr val="002776"/>
                </a:solidFill>
                <a:latin typeface="+mn-lt"/>
                <a:cs typeface="Calibri"/>
              </a:rPr>
              <a:t>c</a:t>
            </a:r>
            <a:r>
              <a:rPr sz="1600" b="1" dirty="0" err="1">
                <a:solidFill>
                  <a:srgbClr val="002776"/>
                </a:solidFill>
                <a:latin typeface="+mn-lt"/>
                <a:cs typeface="Calibri"/>
              </a:rPr>
              <a:t>ej</a:t>
            </a:r>
            <a:r>
              <a:rPr sz="1600" b="1" dirty="0">
                <a:solidFill>
                  <a:srgbClr val="002776"/>
                </a:solidFill>
                <a:latin typeface="+mn-lt"/>
                <a:cs typeface="Calibri"/>
              </a:rPr>
              <a:t> </a:t>
            </a:r>
            <a:r>
              <a:rPr sz="1600" b="1" dirty="0" err="1" smtClean="0">
                <a:solidFill>
                  <a:srgbClr val="002776"/>
                </a:solidFill>
                <a:latin typeface="+mn-lt"/>
                <a:cs typeface="Calibri"/>
              </a:rPr>
              <a:t>p</a:t>
            </a:r>
            <a:r>
              <a:rPr sz="1600" b="1" spc="-30" dirty="0" err="1" smtClean="0">
                <a:solidFill>
                  <a:srgbClr val="002776"/>
                </a:solidFill>
                <a:latin typeface="+mn-lt"/>
                <a:cs typeface="Calibri"/>
              </a:rPr>
              <a:t>r</a:t>
            </a:r>
            <a:r>
              <a:rPr sz="1600" b="1" spc="-5" dirty="0" err="1" smtClean="0">
                <a:solidFill>
                  <a:srgbClr val="002776"/>
                </a:solidFill>
                <a:latin typeface="+mn-lt"/>
                <a:cs typeface="Calibri"/>
              </a:rPr>
              <a:t>ó</a:t>
            </a:r>
            <a:r>
              <a:rPr sz="1600" b="1" dirty="0" err="1" smtClean="0">
                <a:solidFill>
                  <a:srgbClr val="002776"/>
                </a:solidFill>
                <a:latin typeface="+mn-lt"/>
                <a:cs typeface="Calibri"/>
              </a:rPr>
              <a:t>b</a:t>
            </a:r>
            <a:r>
              <a:rPr sz="1600" b="1" spc="-65" dirty="0" err="1" smtClean="0">
                <a:solidFill>
                  <a:srgbClr val="002776"/>
                </a:solidFill>
                <a:latin typeface="+mn-lt"/>
                <a:cs typeface="Calibri"/>
              </a:rPr>
              <a:t>k</a:t>
            </a:r>
            <a:r>
              <a:rPr sz="1600" b="1" dirty="0" err="1" smtClean="0">
                <a:solidFill>
                  <a:srgbClr val="002776"/>
                </a:solidFill>
                <a:latin typeface="+mn-lt"/>
                <a:cs typeface="Calibri"/>
              </a:rPr>
              <a:t>ę</a:t>
            </a:r>
            <a:endParaRPr lang="pl-PL" sz="1600" b="1" dirty="0" smtClean="0">
              <a:solidFill>
                <a:srgbClr val="002776"/>
              </a:solidFill>
              <a:latin typeface="+mn-lt"/>
              <a:cs typeface="Calibri"/>
            </a:endParaRPr>
          </a:p>
          <a:p>
            <a:pPr marL="280670">
              <a:lnSpc>
                <a:spcPct val="100000"/>
              </a:lnSpc>
              <a:buClr>
                <a:srgbClr val="2D2B20"/>
              </a:buClr>
              <a:tabLst>
                <a:tab pos="566420" algn="l"/>
              </a:tabLst>
            </a:pPr>
            <a:endParaRPr sz="1600" b="1" dirty="0">
              <a:solidFill>
                <a:srgbClr val="002776"/>
              </a:solidFill>
              <a:latin typeface="+mn-lt"/>
              <a:cs typeface="Calibri"/>
            </a:endParaRPr>
          </a:p>
          <a:p>
            <a:pPr algn="just">
              <a:lnSpc>
                <a:spcPct val="100000"/>
              </a:lnSpc>
              <a:spcBef>
                <a:spcPts val="32"/>
              </a:spcBef>
            </a:pPr>
            <a:endParaRPr sz="1600" b="1" dirty="0">
              <a:solidFill>
                <a:srgbClr val="002776"/>
              </a:solidFill>
              <a:latin typeface="+mn-lt"/>
              <a:cs typeface="Times New Roman"/>
            </a:endParaRPr>
          </a:p>
          <a:p>
            <a:pPr marL="12700" algn="just">
              <a:lnSpc>
                <a:spcPct val="100000"/>
              </a:lnSpc>
            </a:pPr>
            <a:r>
              <a:rPr sz="1600" b="1" spc="-145" dirty="0">
                <a:solidFill>
                  <a:srgbClr val="002776"/>
                </a:solidFill>
                <a:latin typeface="+mn-lt"/>
                <a:cs typeface="Calibri"/>
              </a:rPr>
              <a:t>T</a:t>
            </a:r>
            <a:r>
              <a:rPr sz="1600" b="1" dirty="0">
                <a:solidFill>
                  <a:srgbClr val="002776"/>
                </a:solidFill>
                <a:latin typeface="+mn-lt"/>
                <a:cs typeface="Calibri"/>
              </a:rPr>
              <a:t>a</a:t>
            </a:r>
            <a:r>
              <a:rPr sz="1600" b="1" spc="-5" dirty="0">
                <a:solidFill>
                  <a:srgbClr val="002776"/>
                </a:solidFill>
                <a:latin typeface="+mn-lt"/>
                <a:cs typeface="Calibri"/>
              </a:rPr>
              <a:t>k</a:t>
            </a:r>
            <a:r>
              <a:rPr sz="1600" b="1" dirty="0">
                <a:solidFill>
                  <a:srgbClr val="002776"/>
                </a:solidFill>
                <a:latin typeface="+mn-lt"/>
                <a:cs typeface="Calibri"/>
              </a:rPr>
              <a:t>ą samą</a:t>
            </a:r>
            <a:r>
              <a:rPr sz="1600" b="1" spc="-10" dirty="0">
                <a:solidFill>
                  <a:srgbClr val="002776"/>
                </a:solidFill>
                <a:latin typeface="+mn-lt"/>
                <a:cs typeface="Calibri"/>
              </a:rPr>
              <a:t> </a:t>
            </a:r>
            <a:r>
              <a:rPr sz="1600" b="1" spc="-40" dirty="0">
                <a:solidFill>
                  <a:srgbClr val="002776"/>
                </a:solidFill>
                <a:latin typeface="+mn-lt"/>
                <a:cs typeface="Calibri"/>
              </a:rPr>
              <a:t>k</a:t>
            </a:r>
            <a:r>
              <a:rPr sz="1600" b="1" dirty="0">
                <a:solidFill>
                  <a:srgbClr val="002776"/>
                </a:solidFill>
                <a:latin typeface="+mn-lt"/>
                <a:cs typeface="Calibri"/>
              </a:rPr>
              <a:t>a</a:t>
            </a:r>
            <a:r>
              <a:rPr sz="1600" b="1" spc="-5" dirty="0">
                <a:solidFill>
                  <a:srgbClr val="002776"/>
                </a:solidFill>
                <a:latin typeface="+mn-lt"/>
                <a:cs typeface="Calibri"/>
              </a:rPr>
              <a:t>rt</a:t>
            </a:r>
            <a:r>
              <a:rPr sz="1600" b="1" spc="-65" dirty="0">
                <a:solidFill>
                  <a:srgbClr val="002776"/>
                </a:solidFill>
                <a:latin typeface="+mn-lt"/>
                <a:cs typeface="Calibri"/>
              </a:rPr>
              <a:t>k</a:t>
            </a:r>
            <a:r>
              <a:rPr sz="1600" b="1" dirty="0">
                <a:solidFill>
                  <a:srgbClr val="002776"/>
                </a:solidFill>
                <a:latin typeface="+mn-lt"/>
                <a:cs typeface="Calibri"/>
              </a:rPr>
              <a:t>ę</a:t>
            </a:r>
            <a:r>
              <a:rPr sz="1600" b="1" spc="15" dirty="0">
                <a:solidFill>
                  <a:srgbClr val="002776"/>
                </a:solidFill>
                <a:latin typeface="+mn-lt"/>
                <a:cs typeface="Calibri"/>
              </a:rPr>
              <a:t> </a:t>
            </a:r>
            <a:r>
              <a:rPr sz="1600" b="1" dirty="0">
                <a:solidFill>
                  <a:srgbClr val="002776"/>
                </a:solidFill>
                <a:latin typeface="+mn-lt"/>
                <a:cs typeface="Calibri"/>
              </a:rPr>
              <a:t>na</a:t>
            </a:r>
            <a:r>
              <a:rPr sz="1600" b="1" spc="-5" dirty="0">
                <a:solidFill>
                  <a:srgbClr val="002776"/>
                </a:solidFill>
                <a:latin typeface="+mn-lt"/>
                <a:cs typeface="Calibri"/>
              </a:rPr>
              <a:t>l</a:t>
            </a:r>
            <a:r>
              <a:rPr sz="1600" b="1" spc="-10" dirty="0">
                <a:solidFill>
                  <a:srgbClr val="002776"/>
                </a:solidFill>
                <a:latin typeface="+mn-lt"/>
                <a:cs typeface="Calibri"/>
              </a:rPr>
              <a:t>e</a:t>
            </a:r>
            <a:r>
              <a:rPr sz="1600" b="1" spc="-15" dirty="0">
                <a:solidFill>
                  <a:srgbClr val="002776"/>
                </a:solidFill>
                <a:latin typeface="+mn-lt"/>
                <a:cs typeface="Calibri"/>
              </a:rPr>
              <a:t>ż</a:t>
            </a:r>
            <a:r>
              <a:rPr sz="1600" b="1" dirty="0">
                <a:solidFill>
                  <a:srgbClr val="002776"/>
                </a:solidFill>
                <a:latin typeface="+mn-lt"/>
                <a:cs typeface="Calibri"/>
              </a:rPr>
              <a:t>y p</a:t>
            </a:r>
            <a:r>
              <a:rPr sz="1600" b="1" spc="-5" dirty="0">
                <a:solidFill>
                  <a:srgbClr val="002776"/>
                </a:solidFill>
                <a:latin typeface="+mn-lt"/>
                <a:cs typeface="Calibri"/>
              </a:rPr>
              <a:t>r</a:t>
            </a:r>
            <a:r>
              <a:rPr sz="1600" b="1" spc="-15" dirty="0">
                <a:solidFill>
                  <a:srgbClr val="002776"/>
                </a:solidFill>
                <a:latin typeface="+mn-lt"/>
                <a:cs typeface="Calibri"/>
              </a:rPr>
              <a:t>z</a:t>
            </a:r>
            <a:r>
              <a:rPr sz="1600" b="1" dirty="0">
                <a:solidFill>
                  <a:srgbClr val="002776"/>
                </a:solidFill>
                <a:latin typeface="+mn-lt"/>
                <a:cs typeface="Calibri"/>
              </a:rPr>
              <a:t>y</a:t>
            </a:r>
            <a:r>
              <a:rPr sz="1600" b="1" spc="-5" dirty="0">
                <a:solidFill>
                  <a:srgbClr val="002776"/>
                </a:solidFill>
                <a:latin typeface="+mn-lt"/>
                <a:cs typeface="Calibri"/>
              </a:rPr>
              <a:t>kl</a:t>
            </a:r>
            <a:r>
              <a:rPr sz="1600" b="1" dirty="0">
                <a:solidFill>
                  <a:srgbClr val="002776"/>
                </a:solidFill>
                <a:latin typeface="+mn-lt"/>
                <a:cs typeface="Calibri"/>
              </a:rPr>
              <a:t>e</a:t>
            </a:r>
            <a:r>
              <a:rPr sz="1600" b="1" spc="-5" dirty="0">
                <a:solidFill>
                  <a:srgbClr val="002776"/>
                </a:solidFill>
                <a:latin typeface="+mn-lt"/>
                <a:cs typeface="Calibri"/>
              </a:rPr>
              <a:t>i</a:t>
            </a:r>
            <a:r>
              <a:rPr sz="1600" b="1" dirty="0">
                <a:solidFill>
                  <a:srgbClr val="002776"/>
                </a:solidFill>
                <a:latin typeface="+mn-lt"/>
                <a:cs typeface="Calibri"/>
              </a:rPr>
              <a:t>ć</a:t>
            </a:r>
            <a:r>
              <a:rPr sz="1600" b="1" spc="5" dirty="0">
                <a:solidFill>
                  <a:srgbClr val="002776"/>
                </a:solidFill>
                <a:latin typeface="+mn-lt"/>
                <a:cs typeface="Calibri"/>
              </a:rPr>
              <a:t> </a:t>
            </a:r>
            <a:r>
              <a:rPr sz="1600" b="1" dirty="0">
                <a:solidFill>
                  <a:srgbClr val="002776"/>
                </a:solidFill>
                <a:latin typeface="+mn-lt"/>
                <a:cs typeface="Calibri"/>
              </a:rPr>
              <a:t>na</a:t>
            </a:r>
            <a:r>
              <a:rPr sz="1600" b="1" spc="15" dirty="0">
                <a:solidFill>
                  <a:srgbClr val="002776"/>
                </a:solidFill>
                <a:latin typeface="+mn-lt"/>
                <a:cs typeface="Calibri"/>
              </a:rPr>
              <a:t> </a:t>
            </a:r>
            <a:r>
              <a:rPr sz="1600" b="1" spc="-40" dirty="0" err="1">
                <a:solidFill>
                  <a:srgbClr val="002776"/>
                </a:solidFill>
                <a:latin typeface="+mn-lt"/>
                <a:cs typeface="Calibri"/>
              </a:rPr>
              <a:t>z</a:t>
            </a:r>
            <a:r>
              <a:rPr sz="1600" b="1" spc="-10" dirty="0" err="1">
                <a:solidFill>
                  <a:srgbClr val="002776"/>
                </a:solidFill>
                <a:latin typeface="+mn-lt"/>
                <a:cs typeface="Calibri"/>
              </a:rPr>
              <a:t>e</a:t>
            </a:r>
            <a:r>
              <a:rPr sz="1600" b="1" spc="-5" dirty="0" err="1">
                <a:solidFill>
                  <a:srgbClr val="002776"/>
                </a:solidFill>
                <a:latin typeface="+mn-lt"/>
                <a:cs typeface="Calibri"/>
              </a:rPr>
              <a:t>w</a:t>
            </a:r>
            <a:r>
              <a:rPr sz="1600" b="1" dirty="0" err="1">
                <a:solidFill>
                  <a:srgbClr val="002776"/>
                </a:solidFill>
                <a:latin typeface="+mn-lt"/>
                <a:cs typeface="Calibri"/>
              </a:rPr>
              <a:t>n</a:t>
            </a:r>
            <a:r>
              <a:rPr sz="1600" b="1" spc="-10" dirty="0" err="1">
                <a:solidFill>
                  <a:srgbClr val="002776"/>
                </a:solidFill>
                <a:latin typeface="+mn-lt"/>
                <a:cs typeface="Calibri"/>
              </a:rPr>
              <a:t>ę</a:t>
            </a:r>
            <a:r>
              <a:rPr sz="1600" b="1" spc="-5" dirty="0" err="1">
                <a:solidFill>
                  <a:srgbClr val="002776"/>
                </a:solidFill>
                <a:latin typeface="+mn-lt"/>
                <a:cs typeface="Calibri"/>
              </a:rPr>
              <a:t>trz</a:t>
            </a:r>
            <a:r>
              <a:rPr sz="1600" b="1" dirty="0" err="1">
                <a:solidFill>
                  <a:srgbClr val="002776"/>
                </a:solidFill>
                <a:latin typeface="+mn-lt"/>
                <a:cs typeface="Calibri"/>
              </a:rPr>
              <a:t>nej</a:t>
            </a:r>
            <a:r>
              <a:rPr sz="1600" b="1" spc="15" dirty="0">
                <a:solidFill>
                  <a:srgbClr val="002776"/>
                </a:solidFill>
                <a:latin typeface="+mn-lt"/>
                <a:cs typeface="Calibri"/>
              </a:rPr>
              <a:t> </a:t>
            </a:r>
            <a:r>
              <a:rPr sz="1600" b="1" spc="-20" dirty="0" err="1" smtClean="0">
                <a:solidFill>
                  <a:srgbClr val="002776"/>
                </a:solidFill>
                <a:latin typeface="+mn-lt"/>
                <a:cs typeface="Calibri"/>
              </a:rPr>
              <a:t>s</a:t>
            </a:r>
            <a:r>
              <a:rPr sz="1600" b="1" spc="-15" dirty="0" err="1" smtClean="0">
                <a:solidFill>
                  <a:srgbClr val="002776"/>
                </a:solidFill>
                <a:latin typeface="+mn-lt"/>
                <a:cs typeface="Calibri"/>
              </a:rPr>
              <a:t>t</a:t>
            </a:r>
            <a:r>
              <a:rPr sz="1600" b="1" spc="-40" dirty="0" err="1" smtClean="0">
                <a:solidFill>
                  <a:srgbClr val="002776"/>
                </a:solidFill>
                <a:latin typeface="+mn-lt"/>
                <a:cs typeface="Calibri"/>
              </a:rPr>
              <a:t>r</a:t>
            </a:r>
            <a:r>
              <a:rPr sz="1600" b="1" spc="-5" dirty="0" err="1" smtClean="0">
                <a:solidFill>
                  <a:srgbClr val="002776"/>
                </a:solidFill>
                <a:latin typeface="+mn-lt"/>
                <a:cs typeface="Calibri"/>
              </a:rPr>
              <a:t>o</a:t>
            </a:r>
            <a:r>
              <a:rPr sz="1600" b="1" dirty="0" err="1" smtClean="0">
                <a:solidFill>
                  <a:srgbClr val="002776"/>
                </a:solidFill>
                <a:latin typeface="+mn-lt"/>
                <a:cs typeface="Calibri"/>
              </a:rPr>
              <a:t>n</a:t>
            </a:r>
            <a:r>
              <a:rPr sz="1600" b="1" spc="-5" dirty="0" err="1" smtClean="0">
                <a:solidFill>
                  <a:srgbClr val="002776"/>
                </a:solidFill>
                <a:latin typeface="+mn-lt"/>
                <a:cs typeface="Calibri"/>
              </a:rPr>
              <a:t>i</a:t>
            </a:r>
            <a:r>
              <a:rPr sz="1600" b="1" spc="-10" dirty="0" err="1" smtClean="0">
                <a:solidFill>
                  <a:srgbClr val="002776"/>
                </a:solidFill>
                <a:latin typeface="+mn-lt"/>
                <a:cs typeface="Calibri"/>
              </a:rPr>
              <a:t>e</a:t>
            </a:r>
            <a:r>
              <a:rPr lang="pl-PL" sz="1600" b="1" spc="5" dirty="0">
                <a:solidFill>
                  <a:srgbClr val="002776"/>
                </a:solidFill>
                <a:latin typeface="+mn-lt"/>
                <a:cs typeface="Calibri"/>
              </a:rPr>
              <a:t> </a:t>
            </a:r>
            <a:r>
              <a:rPr sz="1600" b="1" spc="-5" dirty="0" err="1" smtClean="0">
                <a:solidFill>
                  <a:srgbClr val="002776"/>
                </a:solidFill>
                <a:latin typeface="+mn-lt"/>
                <a:cs typeface="Calibri"/>
              </a:rPr>
              <a:t>o</a:t>
            </a:r>
            <a:r>
              <a:rPr sz="1600" b="1" dirty="0" err="1" smtClean="0">
                <a:solidFill>
                  <a:srgbClr val="002776"/>
                </a:solidFill>
                <a:latin typeface="+mn-lt"/>
                <a:cs typeface="Calibri"/>
              </a:rPr>
              <a:t>p</a:t>
            </a:r>
            <a:r>
              <a:rPr sz="1600" b="1" spc="-10" dirty="0" err="1" smtClean="0">
                <a:solidFill>
                  <a:srgbClr val="002776"/>
                </a:solidFill>
                <a:latin typeface="+mn-lt"/>
                <a:cs typeface="Calibri"/>
              </a:rPr>
              <a:t>a</a:t>
            </a:r>
            <a:r>
              <a:rPr sz="1600" b="1" spc="-75" dirty="0" err="1" smtClean="0">
                <a:solidFill>
                  <a:srgbClr val="002776"/>
                </a:solidFill>
                <a:latin typeface="+mn-lt"/>
                <a:cs typeface="Calibri"/>
              </a:rPr>
              <a:t>k</a:t>
            </a:r>
            <a:r>
              <a:rPr sz="1600" b="1" spc="-15" dirty="0" err="1" smtClean="0">
                <a:solidFill>
                  <a:srgbClr val="002776"/>
                </a:solidFill>
                <a:latin typeface="+mn-lt"/>
                <a:cs typeface="Calibri"/>
              </a:rPr>
              <a:t>o</a:t>
            </a:r>
            <a:r>
              <a:rPr sz="1600" b="1" spc="-45" dirty="0" err="1" smtClean="0">
                <a:solidFill>
                  <a:srgbClr val="002776"/>
                </a:solidFill>
                <a:latin typeface="+mn-lt"/>
                <a:cs typeface="Calibri"/>
              </a:rPr>
              <a:t>w</a:t>
            </a:r>
            <a:r>
              <a:rPr sz="1600" b="1" dirty="0" err="1" smtClean="0">
                <a:solidFill>
                  <a:srgbClr val="002776"/>
                </a:solidFill>
                <a:latin typeface="+mn-lt"/>
                <a:cs typeface="Calibri"/>
              </a:rPr>
              <a:t>an</a:t>
            </a:r>
            <a:r>
              <a:rPr sz="1600" b="1" spc="-5" dirty="0" err="1" smtClean="0">
                <a:solidFill>
                  <a:srgbClr val="002776"/>
                </a:solidFill>
                <a:latin typeface="+mn-lt"/>
                <a:cs typeface="Calibri"/>
              </a:rPr>
              <a:t>i</a:t>
            </a:r>
            <a:r>
              <a:rPr sz="1600" b="1" dirty="0" err="1" smtClean="0">
                <a:solidFill>
                  <a:srgbClr val="002776"/>
                </a:solidFill>
                <a:latin typeface="+mn-lt"/>
                <a:cs typeface="Calibri"/>
              </a:rPr>
              <a:t>a</a:t>
            </a:r>
            <a:r>
              <a:rPr sz="1600" b="1" dirty="0" smtClean="0">
                <a:solidFill>
                  <a:srgbClr val="002776"/>
                </a:solidFill>
                <a:latin typeface="+mn-lt"/>
                <a:cs typeface="Calibri"/>
              </a:rPr>
              <a:t>.</a:t>
            </a:r>
            <a:endParaRPr lang="pl-PL" sz="1600" b="1" dirty="0" smtClean="0">
              <a:solidFill>
                <a:srgbClr val="002776"/>
              </a:solidFill>
              <a:latin typeface="+mn-lt"/>
              <a:cs typeface="Calibri"/>
            </a:endParaRPr>
          </a:p>
          <a:p>
            <a:pPr marL="12700" algn="just">
              <a:lnSpc>
                <a:spcPct val="100000"/>
              </a:lnSpc>
            </a:pPr>
            <a:endParaRPr sz="1600" b="1" dirty="0">
              <a:solidFill>
                <a:srgbClr val="002776"/>
              </a:solidFill>
              <a:latin typeface="+mn-lt"/>
              <a:cs typeface="Calibri"/>
            </a:endParaRPr>
          </a:p>
          <a:p>
            <a:pPr marL="12700" marR="6350" algn="just">
              <a:lnSpc>
                <a:spcPct val="100000"/>
              </a:lnSpc>
            </a:pPr>
            <a:r>
              <a:rPr sz="1600" b="1" spc="-20" dirty="0">
                <a:solidFill>
                  <a:srgbClr val="002776"/>
                </a:solidFill>
                <a:latin typeface="+mn-lt"/>
                <a:cs typeface="Calibri"/>
              </a:rPr>
              <a:t>W</a:t>
            </a:r>
            <a:r>
              <a:rPr sz="1600" b="1" spc="55" dirty="0">
                <a:solidFill>
                  <a:srgbClr val="002776"/>
                </a:solidFill>
                <a:latin typeface="+mn-lt"/>
                <a:cs typeface="Calibri"/>
              </a:rPr>
              <a:t> </a:t>
            </a:r>
            <a:r>
              <a:rPr sz="1600" b="1" dirty="0">
                <a:solidFill>
                  <a:srgbClr val="002776"/>
                </a:solidFill>
                <a:latin typeface="+mn-lt"/>
                <a:cs typeface="Calibri"/>
              </a:rPr>
              <a:t>p</a:t>
            </a:r>
            <a:r>
              <a:rPr sz="1600" b="1" spc="-15" dirty="0">
                <a:solidFill>
                  <a:srgbClr val="002776"/>
                </a:solidFill>
                <a:latin typeface="+mn-lt"/>
                <a:cs typeface="Calibri"/>
              </a:rPr>
              <a:t>rz</a:t>
            </a:r>
            <a:r>
              <a:rPr sz="1600" b="1" spc="-10" dirty="0">
                <a:solidFill>
                  <a:srgbClr val="002776"/>
                </a:solidFill>
                <a:latin typeface="+mn-lt"/>
                <a:cs typeface="Calibri"/>
              </a:rPr>
              <a:t>y</a:t>
            </a:r>
            <a:r>
              <a:rPr sz="1600" b="1" dirty="0">
                <a:solidFill>
                  <a:srgbClr val="002776"/>
                </a:solidFill>
                <a:latin typeface="+mn-lt"/>
                <a:cs typeface="Calibri"/>
              </a:rPr>
              <a:t>pad</a:t>
            </a:r>
            <a:r>
              <a:rPr sz="1600" b="1" spc="-40" dirty="0">
                <a:solidFill>
                  <a:srgbClr val="002776"/>
                </a:solidFill>
                <a:latin typeface="+mn-lt"/>
                <a:cs typeface="Calibri"/>
              </a:rPr>
              <a:t>k</a:t>
            </a:r>
            <a:r>
              <a:rPr sz="1600" b="1" dirty="0">
                <a:solidFill>
                  <a:srgbClr val="002776"/>
                </a:solidFill>
                <a:latin typeface="+mn-lt"/>
                <a:cs typeface="Calibri"/>
              </a:rPr>
              <a:t>u</a:t>
            </a:r>
            <a:r>
              <a:rPr sz="1600" b="1" spc="75" dirty="0">
                <a:solidFill>
                  <a:srgbClr val="002776"/>
                </a:solidFill>
                <a:latin typeface="+mn-lt"/>
                <a:cs typeface="Calibri"/>
              </a:rPr>
              <a:t> </a:t>
            </a:r>
            <a:r>
              <a:rPr sz="1600" b="1" spc="-75" dirty="0">
                <a:solidFill>
                  <a:srgbClr val="002776"/>
                </a:solidFill>
                <a:latin typeface="+mn-lt"/>
                <a:cs typeface="Calibri"/>
              </a:rPr>
              <a:t>k</a:t>
            </a:r>
            <a:r>
              <a:rPr sz="1600" b="1" spc="-5" dirty="0">
                <a:solidFill>
                  <a:srgbClr val="002776"/>
                </a:solidFill>
                <a:latin typeface="+mn-lt"/>
                <a:cs typeface="Calibri"/>
              </a:rPr>
              <a:t>o</a:t>
            </a:r>
            <a:r>
              <a:rPr sz="1600" b="1" spc="-15" dirty="0">
                <a:solidFill>
                  <a:srgbClr val="002776"/>
                </a:solidFill>
                <a:latin typeface="+mn-lt"/>
                <a:cs typeface="Calibri"/>
              </a:rPr>
              <a:t>rz</a:t>
            </a:r>
            <a:r>
              <a:rPr sz="1600" b="1" spc="-25" dirty="0">
                <a:solidFill>
                  <a:srgbClr val="002776"/>
                </a:solidFill>
                <a:latin typeface="+mn-lt"/>
                <a:cs typeface="Calibri"/>
              </a:rPr>
              <a:t>y</a:t>
            </a:r>
            <a:r>
              <a:rPr sz="1600" b="1" spc="-20" dirty="0">
                <a:solidFill>
                  <a:srgbClr val="002776"/>
                </a:solidFill>
                <a:latin typeface="+mn-lt"/>
                <a:cs typeface="Calibri"/>
              </a:rPr>
              <a:t>s</a:t>
            </a:r>
            <a:r>
              <a:rPr sz="1600" b="1" spc="-40" dirty="0">
                <a:solidFill>
                  <a:srgbClr val="002776"/>
                </a:solidFill>
                <a:latin typeface="+mn-lt"/>
                <a:cs typeface="Calibri"/>
              </a:rPr>
              <a:t>t</a:t>
            </a:r>
            <a:r>
              <a:rPr sz="1600" b="1" dirty="0">
                <a:solidFill>
                  <a:srgbClr val="002776"/>
                </a:solidFill>
                <a:latin typeface="+mn-lt"/>
                <a:cs typeface="Calibri"/>
              </a:rPr>
              <a:t>an</a:t>
            </a:r>
            <a:r>
              <a:rPr sz="1600" b="1" spc="-10" dirty="0">
                <a:solidFill>
                  <a:srgbClr val="002776"/>
                </a:solidFill>
                <a:latin typeface="+mn-lt"/>
                <a:cs typeface="Calibri"/>
              </a:rPr>
              <a:t>i</a:t>
            </a:r>
            <a:r>
              <a:rPr sz="1600" b="1" dirty="0">
                <a:solidFill>
                  <a:srgbClr val="002776"/>
                </a:solidFill>
                <a:latin typeface="+mn-lt"/>
                <a:cs typeface="Calibri"/>
              </a:rPr>
              <a:t>a</a:t>
            </a:r>
            <a:r>
              <a:rPr sz="1600" b="1" spc="60" dirty="0">
                <a:solidFill>
                  <a:srgbClr val="002776"/>
                </a:solidFill>
                <a:latin typeface="+mn-lt"/>
                <a:cs typeface="Calibri"/>
              </a:rPr>
              <a:t> </a:t>
            </a:r>
            <a:r>
              <a:rPr sz="1600" b="1" dirty="0">
                <a:solidFill>
                  <a:srgbClr val="002776"/>
                </a:solidFill>
                <a:latin typeface="+mn-lt"/>
                <a:cs typeface="Calibri"/>
              </a:rPr>
              <a:t>z</a:t>
            </a:r>
            <a:r>
              <a:rPr sz="1600" b="1" spc="55" dirty="0">
                <a:solidFill>
                  <a:srgbClr val="002776"/>
                </a:solidFill>
                <a:latin typeface="+mn-lt"/>
                <a:cs typeface="Calibri"/>
              </a:rPr>
              <a:t> </a:t>
            </a:r>
            <a:r>
              <a:rPr sz="1600" b="1" spc="-30" dirty="0">
                <a:solidFill>
                  <a:srgbClr val="002776"/>
                </a:solidFill>
                <a:latin typeface="+mn-lt"/>
                <a:cs typeface="Calibri"/>
              </a:rPr>
              <a:t>w</a:t>
            </a:r>
            <a:r>
              <a:rPr sz="1600" b="1" spc="-5" dirty="0">
                <a:solidFill>
                  <a:srgbClr val="002776"/>
                </a:solidFill>
                <a:latin typeface="+mn-lt"/>
                <a:cs typeface="Calibri"/>
              </a:rPr>
              <a:t>o</a:t>
            </a:r>
            <a:r>
              <a:rPr sz="1600" b="1" spc="-15" dirty="0">
                <a:solidFill>
                  <a:srgbClr val="002776"/>
                </a:solidFill>
                <a:latin typeface="+mn-lt"/>
                <a:cs typeface="Calibri"/>
              </a:rPr>
              <a:t>r</a:t>
            </a:r>
            <a:r>
              <a:rPr sz="1600" b="1" spc="-60" dirty="0">
                <a:solidFill>
                  <a:srgbClr val="002776"/>
                </a:solidFill>
                <a:latin typeface="+mn-lt"/>
                <a:cs typeface="Calibri"/>
              </a:rPr>
              <a:t>k</a:t>
            </a:r>
            <a:r>
              <a:rPr sz="1600" b="1" spc="-25" dirty="0">
                <a:solidFill>
                  <a:srgbClr val="002776"/>
                </a:solidFill>
                <a:latin typeface="+mn-lt"/>
                <a:cs typeface="Calibri"/>
              </a:rPr>
              <a:t>ó</a:t>
            </a:r>
            <a:r>
              <a:rPr sz="1600" b="1" spc="-15" dirty="0">
                <a:solidFill>
                  <a:srgbClr val="002776"/>
                </a:solidFill>
                <a:latin typeface="+mn-lt"/>
                <a:cs typeface="Calibri"/>
              </a:rPr>
              <a:t>w</a:t>
            </a:r>
            <a:r>
              <a:rPr sz="1600" b="1" spc="70" dirty="0">
                <a:solidFill>
                  <a:srgbClr val="002776"/>
                </a:solidFill>
                <a:latin typeface="+mn-lt"/>
                <a:cs typeface="Calibri"/>
              </a:rPr>
              <a:t> </a:t>
            </a:r>
            <a:r>
              <a:rPr sz="1600" b="1" dirty="0">
                <a:solidFill>
                  <a:srgbClr val="002776"/>
                </a:solidFill>
                <a:latin typeface="+mn-lt"/>
                <a:cs typeface="Calibri"/>
              </a:rPr>
              <a:t>p</a:t>
            </a:r>
            <a:r>
              <a:rPr sz="1600" b="1" spc="-10" dirty="0">
                <a:solidFill>
                  <a:srgbClr val="002776"/>
                </a:solidFill>
                <a:latin typeface="+mn-lt"/>
                <a:cs typeface="Calibri"/>
              </a:rPr>
              <a:t>l</a:t>
            </a:r>
            <a:r>
              <a:rPr sz="1600" b="1" dirty="0">
                <a:solidFill>
                  <a:srgbClr val="002776"/>
                </a:solidFill>
                <a:latin typeface="+mn-lt"/>
                <a:cs typeface="Calibri"/>
              </a:rPr>
              <a:t>a</a:t>
            </a:r>
            <a:r>
              <a:rPr sz="1600" b="1" spc="-25" dirty="0">
                <a:solidFill>
                  <a:srgbClr val="002776"/>
                </a:solidFill>
                <a:latin typeface="+mn-lt"/>
                <a:cs typeface="Calibri"/>
              </a:rPr>
              <a:t>s</a:t>
            </a:r>
            <a:r>
              <a:rPr sz="1600" b="1" spc="-15" dirty="0">
                <a:solidFill>
                  <a:srgbClr val="002776"/>
                </a:solidFill>
                <a:latin typeface="+mn-lt"/>
                <a:cs typeface="Calibri"/>
              </a:rPr>
              <a:t>t</a:t>
            </a:r>
            <a:r>
              <a:rPr sz="1600" b="1" spc="-5" dirty="0">
                <a:solidFill>
                  <a:srgbClr val="002776"/>
                </a:solidFill>
                <a:latin typeface="+mn-lt"/>
                <a:cs typeface="Calibri"/>
              </a:rPr>
              <a:t>i</a:t>
            </a:r>
            <a:r>
              <a:rPr sz="1600" b="1" spc="-75" dirty="0">
                <a:solidFill>
                  <a:srgbClr val="002776"/>
                </a:solidFill>
                <a:latin typeface="+mn-lt"/>
                <a:cs typeface="Calibri"/>
              </a:rPr>
              <a:t>k</a:t>
            </a:r>
            <a:r>
              <a:rPr sz="1600" b="1" spc="-15" dirty="0">
                <a:solidFill>
                  <a:srgbClr val="002776"/>
                </a:solidFill>
                <a:latin typeface="+mn-lt"/>
                <a:cs typeface="Calibri"/>
              </a:rPr>
              <a:t>o</a:t>
            </a:r>
            <a:r>
              <a:rPr sz="1600" b="1" spc="-10" dirty="0">
                <a:solidFill>
                  <a:srgbClr val="002776"/>
                </a:solidFill>
                <a:latin typeface="+mn-lt"/>
                <a:cs typeface="Calibri"/>
              </a:rPr>
              <a:t>w</a:t>
            </a:r>
            <a:r>
              <a:rPr sz="1600" b="1" spc="-25" dirty="0">
                <a:solidFill>
                  <a:srgbClr val="002776"/>
                </a:solidFill>
                <a:latin typeface="+mn-lt"/>
                <a:cs typeface="Calibri"/>
              </a:rPr>
              <a:t>y</a:t>
            </a:r>
            <a:r>
              <a:rPr sz="1600" b="1" spc="-10" dirty="0">
                <a:solidFill>
                  <a:srgbClr val="002776"/>
                </a:solidFill>
                <a:latin typeface="+mn-lt"/>
                <a:cs typeface="Calibri"/>
              </a:rPr>
              <a:t>c</a:t>
            </a:r>
            <a:r>
              <a:rPr sz="1600" b="1" dirty="0">
                <a:solidFill>
                  <a:srgbClr val="002776"/>
                </a:solidFill>
                <a:latin typeface="+mn-lt"/>
                <a:cs typeface="Calibri"/>
              </a:rPr>
              <a:t>h</a:t>
            </a:r>
            <a:r>
              <a:rPr sz="1600" b="1" spc="70" dirty="0">
                <a:solidFill>
                  <a:srgbClr val="002776"/>
                </a:solidFill>
                <a:latin typeface="+mn-lt"/>
                <a:cs typeface="Calibri"/>
              </a:rPr>
              <a:t> </a:t>
            </a:r>
            <a:r>
              <a:rPr sz="1600" b="1" dirty="0">
                <a:solidFill>
                  <a:srgbClr val="002776"/>
                </a:solidFill>
                <a:latin typeface="+mn-lt"/>
                <a:cs typeface="Calibri"/>
              </a:rPr>
              <a:t>naj</a:t>
            </a:r>
            <a:r>
              <a:rPr sz="1600" b="1" spc="-10" dirty="0">
                <a:solidFill>
                  <a:srgbClr val="002776"/>
                </a:solidFill>
                <a:latin typeface="+mn-lt"/>
                <a:cs typeface="Calibri"/>
              </a:rPr>
              <a:t>le</a:t>
            </a:r>
            <a:r>
              <a:rPr sz="1600" b="1" dirty="0">
                <a:solidFill>
                  <a:srgbClr val="002776"/>
                </a:solidFill>
                <a:latin typeface="+mn-lt"/>
                <a:cs typeface="Calibri"/>
              </a:rPr>
              <a:t>p</a:t>
            </a:r>
            <a:r>
              <a:rPr sz="1600" b="1" spc="-10" dirty="0">
                <a:solidFill>
                  <a:srgbClr val="002776"/>
                </a:solidFill>
                <a:latin typeface="+mn-lt"/>
                <a:cs typeface="Calibri"/>
              </a:rPr>
              <a:t>ie</a:t>
            </a:r>
            <a:r>
              <a:rPr sz="1600" b="1" dirty="0">
                <a:solidFill>
                  <a:srgbClr val="002776"/>
                </a:solidFill>
                <a:latin typeface="+mn-lt"/>
                <a:cs typeface="Calibri"/>
              </a:rPr>
              <a:t>j</a:t>
            </a:r>
            <a:r>
              <a:rPr sz="1600" b="1" spc="60" dirty="0">
                <a:solidFill>
                  <a:srgbClr val="002776"/>
                </a:solidFill>
                <a:latin typeface="+mn-lt"/>
                <a:cs typeface="Calibri"/>
              </a:rPr>
              <a:t> </a:t>
            </a:r>
            <a:r>
              <a:rPr sz="1600" b="1" dirty="0">
                <a:solidFill>
                  <a:srgbClr val="002776"/>
                </a:solidFill>
                <a:latin typeface="+mn-lt"/>
                <a:cs typeface="Calibri"/>
              </a:rPr>
              <a:t>p</a:t>
            </a:r>
            <a:r>
              <a:rPr sz="1600" b="1" spc="-30" dirty="0">
                <a:solidFill>
                  <a:srgbClr val="002776"/>
                </a:solidFill>
                <a:latin typeface="+mn-lt"/>
                <a:cs typeface="Calibri"/>
              </a:rPr>
              <a:t>r</a:t>
            </a:r>
            <a:r>
              <a:rPr sz="1600" b="1" spc="-5" dirty="0">
                <a:solidFill>
                  <a:srgbClr val="002776"/>
                </a:solidFill>
                <a:latin typeface="+mn-lt"/>
                <a:cs typeface="Calibri"/>
              </a:rPr>
              <a:t>ó</a:t>
            </a:r>
            <a:r>
              <a:rPr sz="1600" b="1" dirty="0">
                <a:solidFill>
                  <a:srgbClr val="002776"/>
                </a:solidFill>
                <a:latin typeface="+mn-lt"/>
                <a:cs typeface="Calibri"/>
              </a:rPr>
              <a:t>b</a:t>
            </a:r>
            <a:r>
              <a:rPr sz="1600" b="1" spc="-55" dirty="0">
                <a:solidFill>
                  <a:srgbClr val="002776"/>
                </a:solidFill>
                <a:latin typeface="+mn-lt"/>
                <a:cs typeface="Calibri"/>
              </a:rPr>
              <a:t>k</a:t>
            </a:r>
            <a:r>
              <a:rPr sz="1600" b="1" dirty="0">
                <a:solidFill>
                  <a:srgbClr val="002776"/>
                </a:solidFill>
                <a:latin typeface="+mn-lt"/>
                <a:cs typeface="Calibri"/>
              </a:rPr>
              <a:t>ę</a:t>
            </a:r>
            <a:r>
              <a:rPr sz="1600" b="1" spc="60" dirty="0">
                <a:solidFill>
                  <a:srgbClr val="002776"/>
                </a:solidFill>
                <a:latin typeface="+mn-lt"/>
                <a:cs typeface="Calibri"/>
              </a:rPr>
              <a:t> </a:t>
            </a:r>
            <a:r>
              <a:rPr sz="1600" b="1" dirty="0">
                <a:solidFill>
                  <a:srgbClr val="002776"/>
                </a:solidFill>
                <a:latin typeface="+mn-lt"/>
                <a:cs typeface="Calibri"/>
              </a:rPr>
              <a:t>pa</a:t>
            </a:r>
            <a:r>
              <a:rPr sz="1600" b="1" spc="-65" dirty="0">
                <a:solidFill>
                  <a:srgbClr val="002776"/>
                </a:solidFill>
                <a:latin typeface="+mn-lt"/>
                <a:cs typeface="Calibri"/>
              </a:rPr>
              <a:t>k</a:t>
            </a:r>
            <a:r>
              <a:rPr sz="1600" b="1" spc="-15" dirty="0">
                <a:solidFill>
                  <a:srgbClr val="002776"/>
                </a:solidFill>
                <a:latin typeface="+mn-lt"/>
                <a:cs typeface="Calibri"/>
              </a:rPr>
              <a:t>o</a:t>
            </a:r>
            <a:r>
              <a:rPr sz="1600" b="1" spc="-30" dirty="0">
                <a:solidFill>
                  <a:srgbClr val="002776"/>
                </a:solidFill>
                <a:latin typeface="+mn-lt"/>
                <a:cs typeface="Calibri"/>
              </a:rPr>
              <a:t>w</a:t>
            </a:r>
            <a:r>
              <a:rPr sz="1600" b="1" spc="10" dirty="0">
                <a:solidFill>
                  <a:srgbClr val="002776"/>
                </a:solidFill>
                <a:latin typeface="+mn-lt"/>
                <a:cs typeface="Calibri"/>
              </a:rPr>
              <a:t>a</a:t>
            </a:r>
            <a:r>
              <a:rPr sz="1600" b="1" dirty="0">
                <a:solidFill>
                  <a:srgbClr val="002776"/>
                </a:solidFill>
                <a:latin typeface="+mn-lt"/>
                <a:cs typeface="Calibri"/>
              </a:rPr>
              <a:t>ć</a:t>
            </a:r>
            <a:r>
              <a:rPr sz="1600" b="1" spc="65" dirty="0">
                <a:solidFill>
                  <a:srgbClr val="002776"/>
                </a:solidFill>
                <a:latin typeface="+mn-lt"/>
                <a:cs typeface="Calibri"/>
              </a:rPr>
              <a:t> </a:t>
            </a:r>
            <a:r>
              <a:rPr sz="1600" b="1" spc="-15" dirty="0">
                <a:solidFill>
                  <a:srgbClr val="002776"/>
                </a:solidFill>
                <a:latin typeface="+mn-lt"/>
                <a:cs typeface="Calibri"/>
              </a:rPr>
              <a:t>w</a:t>
            </a:r>
            <a:r>
              <a:rPr sz="1600" b="1" spc="55" dirty="0">
                <a:solidFill>
                  <a:srgbClr val="002776"/>
                </a:solidFill>
                <a:latin typeface="+mn-lt"/>
                <a:cs typeface="Calibri"/>
              </a:rPr>
              <a:t> </a:t>
            </a:r>
            <a:r>
              <a:rPr sz="1600" b="1" spc="-30" dirty="0">
                <a:solidFill>
                  <a:srgbClr val="002776"/>
                </a:solidFill>
                <a:latin typeface="+mn-lt"/>
                <a:cs typeface="Calibri"/>
              </a:rPr>
              <a:t>w</a:t>
            </a:r>
            <a:r>
              <a:rPr sz="1600" b="1" spc="10" dirty="0">
                <a:solidFill>
                  <a:srgbClr val="002776"/>
                </a:solidFill>
                <a:latin typeface="+mn-lt"/>
                <a:cs typeface="Calibri"/>
              </a:rPr>
              <a:t>o</a:t>
            </a:r>
            <a:r>
              <a:rPr sz="1600" b="1" spc="-40" dirty="0">
                <a:solidFill>
                  <a:srgbClr val="002776"/>
                </a:solidFill>
                <a:latin typeface="+mn-lt"/>
                <a:cs typeface="Calibri"/>
              </a:rPr>
              <a:t>r</a:t>
            </a:r>
            <a:r>
              <a:rPr sz="1600" b="1" spc="-10" dirty="0">
                <a:solidFill>
                  <a:srgbClr val="002776"/>
                </a:solidFill>
                <a:latin typeface="+mn-lt"/>
                <a:cs typeface="Calibri"/>
              </a:rPr>
              <a:t>e</a:t>
            </a:r>
            <a:r>
              <a:rPr sz="1600" b="1" spc="-15" dirty="0">
                <a:solidFill>
                  <a:srgbClr val="002776"/>
                </a:solidFill>
                <a:latin typeface="+mn-lt"/>
                <a:cs typeface="Calibri"/>
              </a:rPr>
              <a:t>k</a:t>
            </a:r>
            <a:r>
              <a:rPr sz="1600" b="1" spc="-5" dirty="0">
                <a:solidFill>
                  <a:srgbClr val="002776"/>
                </a:solidFill>
                <a:latin typeface="+mn-lt"/>
                <a:cs typeface="Calibri"/>
              </a:rPr>
              <a:t>, </a:t>
            </a:r>
            <a:r>
              <a:rPr sz="1600" b="1" dirty="0">
                <a:solidFill>
                  <a:srgbClr val="002776"/>
                </a:solidFill>
                <a:latin typeface="+mn-lt"/>
                <a:cs typeface="Calibri"/>
              </a:rPr>
              <a:t>a </a:t>
            </a:r>
            <a:r>
              <a:rPr sz="1600" b="1" spc="-40" dirty="0">
                <a:solidFill>
                  <a:srgbClr val="002776"/>
                </a:solidFill>
                <a:latin typeface="+mn-lt"/>
                <a:cs typeface="Calibri"/>
              </a:rPr>
              <a:t>k</a:t>
            </a:r>
            <a:r>
              <a:rPr sz="1600" b="1" dirty="0">
                <a:solidFill>
                  <a:srgbClr val="002776"/>
                </a:solidFill>
                <a:latin typeface="+mn-lt"/>
                <a:cs typeface="Calibri"/>
              </a:rPr>
              <a:t>a</a:t>
            </a:r>
            <a:r>
              <a:rPr sz="1600" b="1" spc="-5" dirty="0">
                <a:solidFill>
                  <a:srgbClr val="002776"/>
                </a:solidFill>
                <a:latin typeface="+mn-lt"/>
                <a:cs typeface="Calibri"/>
              </a:rPr>
              <a:t>rt</a:t>
            </a:r>
            <a:r>
              <a:rPr sz="1600" b="1" spc="-65" dirty="0">
                <a:solidFill>
                  <a:srgbClr val="002776"/>
                </a:solidFill>
                <a:latin typeface="+mn-lt"/>
                <a:cs typeface="Calibri"/>
              </a:rPr>
              <a:t>k</a:t>
            </a:r>
            <a:r>
              <a:rPr sz="1600" b="1" dirty="0">
                <a:solidFill>
                  <a:srgbClr val="002776"/>
                </a:solidFill>
                <a:latin typeface="+mn-lt"/>
                <a:cs typeface="Calibri"/>
              </a:rPr>
              <a:t>ę</a:t>
            </a:r>
            <a:r>
              <a:rPr sz="1600" b="1" spc="15" dirty="0">
                <a:solidFill>
                  <a:srgbClr val="002776"/>
                </a:solidFill>
                <a:latin typeface="+mn-lt"/>
                <a:cs typeface="Calibri"/>
              </a:rPr>
              <a:t> </a:t>
            </a:r>
            <a:r>
              <a:rPr sz="1600" b="1" spc="-5" dirty="0">
                <a:solidFill>
                  <a:srgbClr val="002776"/>
                </a:solidFill>
                <a:latin typeface="+mn-lt"/>
                <a:cs typeface="Calibri"/>
              </a:rPr>
              <a:t>wkł</a:t>
            </a:r>
            <a:r>
              <a:rPr sz="1600" b="1" dirty="0">
                <a:solidFill>
                  <a:srgbClr val="002776"/>
                </a:solidFill>
                <a:latin typeface="+mn-lt"/>
                <a:cs typeface="Calibri"/>
              </a:rPr>
              <a:t>adać</a:t>
            </a:r>
            <a:r>
              <a:rPr sz="1600" b="1" spc="5" dirty="0">
                <a:solidFill>
                  <a:srgbClr val="002776"/>
                </a:solidFill>
                <a:latin typeface="+mn-lt"/>
                <a:cs typeface="Calibri"/>
              </a:rPr>
              <a:t> </a:t>
            </a:r>
            <a:r>
              <a:rPr sz="1600" b="1" dirty="0">
                <a:solidFill>
                  <a:srgbClr val="002776"/>
                </a:solidFill>
                <a:latin typeface="+mn-lt"/>
                <a:cs typeface="Calibri"/>
              </a:rPr>
              <a:t>m</a:t>
            </a:r>
            <a:r>
              <a:rPr sz="1600" b="1" spc="-5" dirty="0">
                <a:solidFill>
                  <a:srgbClr val="002776"/>
                </a:solidFill>
                <a:latin typeface="+mn-lt"/>
                <a:cs typeface="Calibri"/>
              </a:rPr>
              <a:t>i</a:t>
            </a:r>
            <a:r>
              <a:rPr sz="1600" b="1" dirty="0">
                <a:solidFill>
                  <a:srgbClr val="002776"/>
                </a:solidFill>
                <a:latin typeface="+mn-lt"/>
                <a:cs typeface="Calibri"/>
              </a:rPr>
              <a:t>ęd</a:t>
            </a:r>
            <a:r>
              <a:rPr sz="1600" b="1" spc="-15" dirty="0">
                <a:solidFill>
                  <a:srgbClr val="002776"/>
                </a:solidFill>
                <a:latin typeface="+mn-lt"/>
                <a:cs typeface="Calibri"/>
              </a:rPr>
              <a:t>z</a:t>
            </a:r>
            <a:r>
              <a:rPr sz="1600" b="1" dirty="0">
                <a:solidFill>
                  <a:srgbClr val="002776"/>
                </a:solidFill>
                <a:latin typeface="+mn-lt"/>
                <a:cs typeface="Calibri"/>
              </a:rPr>
              <a:t>y ś</a:t>
            </a:r>
            <a:r>
              <a:rPr sz="1600" b="1" spc="-10" dirty="0">
                <a:solidFill>
                  <a:srgbClr val="002776"/>
                </a:solidFill>
                <a:latin typeface="+mn-lt"/>
                <a:cs typeface="Calibri"/>
              </a:rPr>
              <a:t>c</a:t>
            </a:r>
            <a:r>
              <a:rPr sz="1600" b="1" spc="-5" dirty="0">
                <a:solidFill>
                  <a:srgbClr val="002776"/>
                </a:solidFill>
                <a:latin typeface="+mn-lt"/>
                <a:cs typeface="Calibri"/>
              </a:rPr>
              <a:t>i</a:t>
            </a:r>
            <a:r>
              <a:rPr sz="1600" b="1" dirty="0">
                <a:solidFill>
                  <a:srgbClr val="002776"/>
                </a:solidFill>
                <a:latin typeface="+mn-lt"/>
                <a:cs typeface="Calibri"/>
              </a:rPr>
              <a:t>an</a:t>
            </a:r>
            <a:r>
              <a:rPr sz="1600" b="1" spc="-5" dirty="0">
                <a:solidFill>
                  <a:srgbClr val="002776"/>
                </a:solidFill>
                <a:latin typeface="+mn-lt"/>
                <a:cs typeface="Calibri"/>
              </a:rPr>
              <a:t>k</a:t>
            </a:r>
            <a:r>
              <a:rPr sz="1600" b="1" dirty="0">
                <a:solidFill>
                  <a:srgbClr val="002776"/>
                </a:solidFill>
                <a:latin typeface="+mn-lt"/>
                <a:cs typeface="Calibri"/>
              </a:rPr>
              <a:t>i</a:t>
            </a:r>
            <a:r>
              <a:rPr sz="1600" b="1" spc="5" dirty="0">
                <a:solidFill>
                  <a:srgbClr val="002776"/>
                </a:solidFill>
                <a:latin typeface="+mn-lt"/>
                <a:cs typeface="Calibri"/>
              </a:rPr>
              <a:t> </a:t>
            </a:r>
            <a:r>
              <a:rPr sz="1600" b="1" spc="-30" dirty="0">
                <a:solidFill>
                  <a:srgbClr val="002776"/>
                </a:solidFill>
                <a:latin typeface="+mn-lt"/>
                <a:cs typeface="Calibri"/>
              </a:rPr>
              <a:t>w</a:t>
            </a:r>
            <a:r>
              <a:rPr sz="1600" b="1" spc="-5" dirty="0">
                <a:solidFill>
                  <a:srgbClr val="002776"/>
                </a:solidFill>
                <a:latin typeface="+mn-lt"/>
                <a:cs typeface="Calibri"/>
              </a:rPr>
              <a:t>o</a:t>
            </a:r>
            <a:r>
              <a:rPr sz="1600" b="1" spc="-15" dirty="0">
                <a:solidFill>
                  <a:srgbClr val="002776"/>
                </a:solidFill>
                <a:latin typeface="+mn-lt"/>
                <a:cs typeface="Calibri"/>
              </a:rPr>
              <a:t>r</a:t>
            </a:r>
            <a:r>
              <a:rPr sz="1600" b="1" spc="-50" dirty="0">
                <a:solidFill>
                  <a:srgbClr val="002776"/>
                </a:solidFill>
                <a:latin typeface="+mn-lt"/>
                <a:cs typeface="Calibri"/>
              </a:rPr>
              <a:t>k</a:t>
            </a:r>
            <a:r>
              <a:rPr sz="1600" b="1" dirty="0">
                <a:solidFill>
                  <a:srgbClr val="002776"/>
                </a:solidFill>
                <a:latin typeface="+mn-lt"/>
                <a:cs typeface="Calibri"/>
              </a:rPr>
              <a:t>a.</a:t>
            </a:r>
          </a:p>
        </p:txBody>
      </p:sp>
      <p:sp>
        <p:nvSpPr>
          <p:cNvPr id="7" name="object 3"/>
          <p:cNvSpPr txBox="1">
            <a:spLocks noGrp="1"/>
          </p:cNvSpPr>
          <p:nvPr>
            <p:ph type="title"/>
          </p:nvPr>
        </p:nvSpPr>
        <p:spPr>
          <a:xfrm>
            <a:off x="457200" y="276940"/>
            <a:ext cx="8229600" cy="559772"/>
          </a:xfrm>
          <a:prstGeom prst="rect">
            <a:avLst/>
          </a:prstGeom>
        </p:spPr>
        <p:txBody>
          <a:bodyPr vert="horz" wrap="square" lIns="0" tIns="249558" rIns="0" bIns="0" rtlCol="0">
            <a:spAutoFit/>
          </a:bodyPr>
          <a:lstStyle/>
          <a:p>
            <a:pPr marL="12700" marR="5080">
              <a:defRPr/>
            </a:pPr>
            <a:r>
              <a:rPr lang="pl-PL" sz="2000" b="1" dirty="0">
                <a:solidFill>
                  <a:srgbClr val="002776"/>
                </a:solidFill>
                <a:latin typeface="+mj-lt"/>
                <a:cs typeface="+mj-cs"/>
              </a:rPr>
              <a:t>Zabezpieczanie próbek</a:t>
            </a:r>
          </a:p>
        </p:txBody>
      </p:sp>
    </p:spTree>
    <p:extLst>
      <p:ext uri="{BB962C8B-B14F-4D97-AF65-F5344CB8AC3E}">
        <p14:creationId xmlns:p14="http://schemas.microsoft.com/office/powerpoint/2010/main" val="1304582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4" name="object 4"/>
          <p:cNvSpPr txBox="1"/>
          <p:nvPr/>
        </p:nvSpPr>
        <p:spPr>
          <a:xfrm>
            <a:off x="457200" y="1340768"/>
            <a:ext cx="8229600" cy="4193456"/>
          </a:xfrm>
          <a:prstGeom prst="rect">
            <a:avLst/>
          </a:prstGeom>
        </p:spPr>
        <p:txBody>
          <a:bodyPr vert="horz" wrap="square" lIns="0" tIns="0" rIns="0" bIns="0" rtlCol="0">
            <a:spAutoFit/>
          </a:bodyPr>
          <a:lstStyle/>
          <a:p>
            <a:pPr marL="548640" marR="885190" indent="-535940">
              <a:lnSpc>
                <a:spcPct val="100000"/>
              </a:lnSpc>
              <a:buClr>
                <a:srgbClr val="2D2B20"/>
              </a:buClr>
              <a:buFont typeface="Verdana"/>
              <a:buAutoNum type="arabicPeriod"/>
              <a:tabLst>
                <a:tab pos="549275" algn="l"/>
              </a:tabLst>
            </a:pPr>
            <a:r>
              <a:rPr sz="1800" b="1" spc="5" dirty="0">
                <a:solidFill>
                  <a:srgbClr val="2D2B20"/>
                </a:solidFill>
                <a:latin typeface="Verdana"/>
                <a:cs typeface="Verdana"/>
              </a:rPr>
              <a:t>S</a:t>
            </a:r>
            <a:r>
              <a:rPr sz="1800" b="1" spc="-5" dirty="0">
                <a:solidFill>
                  <a:srgbClr val="2D2B20"/>
                </a:solidFill>
                <a:latin typeface="Verdana"/>
                <a:cs typeface="Verdana"/>
              </a:rPr>
              <a:t>to</a:t>
            </a:r>
            <a:r>
              <a:rPr sz="1800" b="1" dirty="0">
                <a:solidFill>
                  <a:srgbClr val="2D2B20"/>
                </a:solidFill>
                <a:latin typeface="Verdana"/>
                <a:cs typeface="Verdana"/>
              </a:rPr>
              <a:t>s</a:t>
            </a:r>
            <a:r>
              <a:rPr sz="1800" b="1" spc="-5" dirty="0">
                <a:solidFill>
                  <a:srgbClr val="2D2B20"/>
                </a:solidFill>
                <a:latin typeface="Verdana"/>
                <a:cs typeface="Verdana"/>
              </a:rPr>
              <a:t>o</a:t>
            </a:r>
            <a:r>
              <a:rPr sz="1800" b="1" dirty="0">
                <a:solidFill>
                  <a:srgbClr val="2D2B20"/>
                </a:solidFill>
                <a:latin typeface="Verdana"/>
                <a:cs typeface="Verdana"/>
              </a:rPr>
              <a:t>w</a:t>
            </a:r>
            <a:r>
              <a:rPr sz="1800" b="1" spc="-5" dirty="0">
                <a:solidFill>
                  <a:srgbClr val="2D2B20"/>
                </a:solidFill>
                <a:latin typeface="Verdana"/>
                <a:cs typeface="Verdana"/>
              </a:rPr>
              <a:t>a</a:t>
            </a:r>
            <a:r>
              <a:rPr sz="1800" b="1" dirty="0">
                <a:solidFill>
                  <a:srgbClr val="2D2B20"/>
                </a:solidFill>
                <a:latin typeface="Verdana"/>
                <a:cs typeface="Verdana"/>
              </a:rPr>
              <a:t>ć</a:t>
            </a:r>
            <a:r>
              <a:rPr sz="1800" b="1" spc="-10" dirty="0">
                <a:solidFill>
                  <a:srgbClr val="2D2B20"/>
                </a:solidFill>
                <a:latin typeface="Verdana"/>
                <a:cs typeface="Verdana"/>
              </a:rPr>
              <a:t> </a:t>
            </a:r>
            <a:r>
              <a:rPr sz="1800" b="1" dirty="0">
                <a:solidFill>
                  <a:srgbClr val="2D2B20"/>
                </a:solidFill>
                <a:latin typeface="Verdana"/>
                <a:cs typeface="Verdana"/>
              </a:rPr>
              <a:t>u</a:t>
            </a:r>
            <a:r>
              <a:rPr sz="1800" b="1" spc="5" dirty="0">
                <a:solidFill>
                  <a:srgbClr val="2D2B20"/>
                </a:solidFill>
                <a:latin typeface="Verdana"/>
                <a:cs typeface="Verdana"/>
              </a:rPr>
              <a:t>rz</a:t>
            </a:r>
            <a:r>
              <a:rPr sz="1800" b="1" spc="-5" dirty="0">
                <a:solidFill>
                  <a:srgbClr val="2D2B20"/>
                </a:solidFill>
                <a:latin typeface="Verdana"/>
                <a:cs typeface="Verdana"/>
              </a:rPr>
              <a:t>ą</a:t>
            </a:r>
            <a:r>
              <a:rPr sz="1800" b="1" dirty="0">
                <a:solidFill>
                  <a:srgbClr val="2D2B20"/>
                </a:solidFill>
                <a:latin typeface="Verdana"/>
                <a:cs typeface="Verdana"/>
              </a:rPr>
              <a:t>d</a:t>
            </a:r>
            <a:r>
              <a:rPr sz="1800" b="1" spc="5" dirty="0">
                <a:solidFill>
                  <a:srgbClr val="2D2B20"/>
                </a:solidFill>
                <a:latin typeface="Verdana"/>
                <a:cs typeface="Verdana"/>
              </a:rPr>
              <a:t>z</a:t>
            </a:r>
            <a:r>
              <a:rPr sz="1800" b="1" dirty="0">
                <a:solidFill>
                  <a:srgbClr val="2D2B20"/>
                </a:solidFill>
                <a:latin typeface="Verdana"/>
                <a:cs typeface="Verdana"/>
              </a:rPr>
              <a:t>en</a:t>
            </a:r>
            <a:r>
              <a:rPr sz="1800" b="1" spc="-5" dirty="0">
                <a:solidFill>
                  <a:srgbClr val="2D2B20"/>
                </a:solidFill>
                <a:latin typeface="Verdana"/>
                <a:cs typeface="Verdana"/>
              </a:rPr>
              <a:t>i</a:t>
            </a:r>
            <a:r>
              <a:rPr sz="1800" b="1" dirty="0">
                <a:solidFill>
                  <a:srgbClr val="2D2B20"/>
                </a:solidFill>
                <a:latin typeface="Verdana"/>
                <a:cs typeface="Verdana"/>
              </a:rPr>
              <a:t>a</a:t>
            </a:r>
            <a:r>
              <a:rPr sz="1800" b="1" spc="-10" dirty="0">
                <a:solidFill>
                  <a:srgbClr val="2D2B20"/>
                </a:solidFill>
                <a:latin typeface="Verdana"/>
                <a:cs typeface="Verdana"/>
              </a:rPr>
              <a:t> </a:t>
            </a:r>
            <a:r>
              <a:rPr sz="1800" b="1" spc="-5" dirty="0">
                <a:solidFill>
                  <a:srgbClr val="2D2B20"/>
                </a:solidFill>
                <a:latin typeface="Verdana"/>
                <a:cs typeface="Verdana"/>
              </a:rPr>
              <a:t>oc</a:t>
            </a:r>
            <a:r>
              <a:rPr sz="1800" b="1" dirty="0">
                <a:solidFill>
                  <a:srgbClr val="2D2B20"/>
                </a:solidFill>
                <a:latin typeface="Verdana"/>
                <a:cs typeface="Verdana"/>
              </a:rPr>
              <a:t>h</a:t>
            </a:r>
            <a:r>
              <a:rPr sz="1800" b="1" spc="5" dirty="0">
                <a:solidFill>
                  <a:srgbClr val="2D2B20"/>
                </a:solidFill>
                <a:latin typeface="Verdana"/>
                <a:cs typeface="Verdana"/>
              </a:rPr>
              <a:t>r</a:t>
            </a:r>
            <a:r>
              <a:rPr sz="1800" b="1" spc="-5" dirty="0">
                <a:solidFill>
                  <a:srgbClr val="2D2B20"/>
                </a:solidFill>
                <a:latin typeface="Verdana"/>
                <a:cs typeface="Verdana"/>
              </a:rPr>
              <a:t>o</a:t>
            </a:r>
            <a:r>
              <a:rPr sz="1800" b="1" dirty="0">
                <a:solidFill>
                  <a:srgbClr val="2D2B20"/>
                </a:solidFill>
                <a:latin typeface="Verdana"/>
                <a:cs typeface="Verdana"/>
              </a:rPr>
              <a:t>ny</a:t>
            </a:r>
            <a:r>
              <a:rPr sz="1800" b="1" spc="20" dirty="0">
                <a:solidFill>
                  <a:srgbClr val="2D2B20"/>
                </a:solidFill>
                <a:latin typeface="Verdana"/>
                <a:cs typeface="Verdana"/>
              </a:rPr>
              <a:t> </a:t>
            </a:r>
            <a:r>
              <a:rPr sz="1800" b="1" spc="-5" dirty="0">
                <a:solidFill>
                  <a:srgbClr val="2D2B20"/>
                </a:solidFill>
                <a:latin typeface="Verdana"/>
                <a:cs typeface="Verdana"/>
              </a:rPr>
              <a:t>o</a:t>
            </a:r>
            <a:r>
              <a:rPr sz="1800" b="1" dirty="0">
                <a:solidFill>
                  <a:srgbClr val="2D2B20"/>
                </a:solidFill>
                <a:latin typeface="Verdana"/>
                <a:cs typeface="Verdana"/>
              </a:rPr>
              <a:t>s</a:t>
            </a:r>
            <a:r>
              <a:rPr sz="1800" b="1" spc="-5" dirty="0">
                <a:solidFill>
                  <a:srgbClr val="2D2B20"/>
                </a:solidFill>
                <a:latin typeface="Verdana"/>
                <a:cs typeface="Verdana"/>
              </a:rPr>
              <a:t>o</a:t>
            </a:r>
            <a:r>
              <a:rPr sz="1800" b="1" dirty="0">
                <a:solidFill>
                  <a:srgbClr val="2D2B20"/>
                </a:solidFill>
                <a:latin typeface="Verdana"/>
                <a:cs typeface="Verdana"/>
              </a:rPr>
              <a:t>b</a:t>
            </a:r>
            <a:r>
              <a:rPr sz="1800" b="1" spc="-5" dirty="0">
                <a:solidFill>
                  <a:srgbClr val="2D2B20"/>
                </a:solidFill>
                <a:latin typeface="Verdana"/>
                <a:cs typeface="Verdana"/>
              </a:rPr>
              <a:t>i</a:t>
            </a:r>
            <a:r>
              <a:rPr sz="1800" b="1" dirty="0">
                <a:solidFill>
                  <a:srgbClr val="2D2B20"/>
                </a:solidFill>
                <a:latin typeface="Verdana"/>
                <a:cs typeface="Verdana"/>
              </a:rPr>
              <a:t>s</a:t>
            </a:r>
            <a:r>
              <a:rPr sz="1800" b="1" spc="-5" dirty="0">
                <a:solidFill>
                  <a:srgbClr val="2D2B20"/>
                </a:solidFill>
                <a:latin typeface="Verdana"/>
                <a:cs typeface="Verdana"/>
              </a:rPr>
              <a:t>t</a:t>
            </a:r>
            <a:r>
              <a:rPr sz="1800" b="1" dirty="0">
                <a:solidFill>
                  <a:srgbClr val="2D2B20"/>
                </a:solidFill>
                <a:latin typeface="Verdana"/>
                <a:cs typeface="Verdana"/>
              </a:rPr>
              <a:t>ej</a:t>
            </a:r>
            <a:r>
              <a:rPr sz="1800" b="1" spc="-10" dirty="0">
                <a:solidFill>
                  <a:srgbClr val="2D2B20"/>
                </a:solidFill>
                <a:latin typeface="Verdana"/>
                <a:cs typeface="Verdana"/>
              </a:rPr>
              <a:t> </a:t>
            </a:r>
            <a:r>
              <a:rPr sz="1800" b="1" spc="-5" dirty="0">
                <a:solidFill>
                  <a:srgbClr val="2D2B20"/>
                </a:solidFill>
                <a:latin typeface="Verdana"/>
                <a:cs typeface="Verdana"/>
              </a:rPr>
              <a:t>B</a:t>
            </a:r>
            <a:r>
              <a:rPr sz="1800" b="1" spc="5" dirty="0">
                <a:solidFill>
                  <a:srgbClr val="2D2B20"/>
                </a:solidFill>
                <a:latin typeface="Verdana"/>
                <a:cs typeface="Verdana"/>
              </a:rPr>
              <a:t>H</a:t>
            </a:r>
            <a:r>
              <a:rPr sz="1800" b="1" dirty="0">
                <a:solidFill>
                  <a:srgbClr val="2D2B20"/>
                </a:solidFill>
                <a:latin typeface="Verdana"/>
                <a:cs typeface="Verdana"/>
              </a:rPr>
              <a:t>P </a:t>
            </a:r>
            <a:r>
              <a:rPr sz="1800" b="1" spc="5" dirty="0">
                <a:solidFill>
                  <a:srgbClr val="2D2B20"/>
                </a:solidFill>
                <a:latin typeface="Verdana"/>
                <a:cs typeface="Verdana"/>
              </a:rPr>
              <a:t>(rę</a:t>
            </a:r>
            <a:r>
              <a:rPr sz="1800" b="1" dirty="0">
                <a:solidFill>
                  <a:srgbClr val="2D2B20"/>
                </a:solidFill>
                <a:latin typeface="Verdana"/>
                <a:cs typeface="Verdana"/>
              </a:rPr>
              <a:t>k</a:t>
            </a:r>
            <a:r>
              <a:rPr sz="1800" b="1" spc="-5" dirty="0">
                <a:solidFill>
                  <a:srgbClr val="2D2B20"/>
                </a:solidFill>
                <a:latin typeface="Verdana"/>
                <a:cs typeface="Verdana"/>
              </a:rPr>
              <a:t>a</a:t>
            </a:r>
            <a:r>
              <a:rPr sz="1800" b="1" dirty="0">
                <a:solidFill>
                  <a:srgbClr val="2D2B20"/>
                </a:solidFill>
                <a:latin typeface="Verdana"/>
                <a:cs typeface="Verdana"/>
              </a:rPr>
              <a:t>w</a:t>
            </a:r>
            <a:r>
              <a:rPr sz="1800" b="1" spc="-5" dirty="0">
                <a:solidFill>
                  <a:srgbClr val="2D2B20"/>
                </a:solidFill>
                <a:latin typeface="Verdana"/>
                <a:cs typeface="Verdana"/>
              </a:rPr>
              <a:t>ic</a:t>
            </a:r>
            <a:r>
              <a:rPr sz="1800" b="1" spc="5" dirty="0">
                <a:solidFill>
                  <a:srgbClr val="2D2B20"/>
                </a:solidFill>
                <a:latin typeface="Verdana"/>
                <a:cs typeface="Verdana"/>
              </a:rPr>
              <a:t>e</a:t>
            </a:r>
            <a:r>
              <a:rPr sz="1800" b="1" dirty="0">
                <a:solidFill>
                  <a:srgbClr val="2D2B20"/>
                </a:solidFill>
                <a:latin typeface="Verdana"/>
                <a:cs typeface="Verdana"/>
              </a:rPr>
              <a:t>,</a:t>
            </a:r>
            <a:r>
              <a:rPr sz="1800" b="1" spc="-10" dirty="0">
                <a:solidFill>
                  <a:srgbClr val="2D2B20"/>
                </a:solidFill>
                <a:latin typeface="Verdana"/>
                <a:cs typeface="Verdana"/>
              </a:rPr>
              <a:t> </a:t>
            </a:r>
            <a:r>
              <a:rPr sz="1800" b="1" spc="-5" dirty="0">
                <a:solidFill>
                  <a:srgbClr val="2D2B20"/>
                </a:solidFill>
                <a:latin typeface="Verdana"/>
                <a:cs typeface="Verdana"/>
              </a:rPr>
              <a:t>o</a:t>
            </a:r>
            <a:r>
              <a:rPr sz="1800" b="1" dirty="0">
                <a:solidFill>
                  <a:srgbClr val="2D2B20"/>
                </a:solidFill>
                <a:latin typeface="Verdana"/>
                <a:cs typeface="Verdana"/>
              </a:rPr>
              <a:t>ku</a:t>
            </a:r>
            <a:r>
              <a:rPr sz="1800" b="1" spc="-5" dirty="0">
                <a:solidFill>
                  <a:srgbClr val="2D2B20"/>
                </a:solidFill>
                <a:latin typeface="Verdana"/>
                <a:cs typeface="Verdana"/>
              </a:rPr>
              <a:t>la</a:t>
            </a:r>
            <a:r>
              <a:rPr sz="1800" b="1" spc="5" dirty="0">
                <a:solidFill>
                  <a:srgbClr val="2D2B20"/>
                </a:solidFill>
                <a:latin typeface="Verdana"/>
                <a:cs typeface="Verdana"/>
              </a:rPr>
              <a:t>r</a:t>
            </a:r>
            <a:r>
              <a:rPr sz="1800" b="1" dirty="0">
                <a:solidFill>
                  <a:srgbClr val="2D2B20"/>
                </a:solidFill>
                <a:latin typeface="Verdana"/>
                <a:cs typeface="Verdana"/>
              </a:rPr>
              <a:t>y </a:t>
            </a:r>
            <a:r>
              <a:rPr sz="1800" b="1" spc="-5" dirty="0">
                <a:solidFill>
                  <a:srgbClr val="2D2B20"/>
                </a:solidFill>
                <a:latin typeface="Verdana"/>
                <a:cs typeface="Verdana"/>
              </a:rPr>
              <a:t>oc</a:t>
            </a:r>
            <a:r>
              <a:rPr sz="1800" b="1" dirty="0">
                <a:solidFill>
                  <a:srgbClr val="2D2B20"/>
                </a:solidFill>
                <a:latin typeface="Verdana"/>
                <a:cs typeface="Verdana"/>
              </a:rPr>
              <a:t>h</a:t>
            </a:r>
            <a:r>
              <a:rPr sz="1800" b="1" spc="5" dirty="0">
                <a:solidFill>
                  <a:srgbClr val="2D2B20"/>
                </a:solidFill>
                <a:latin typeface="Verdana"/>
                <a:cs typeface="Verdana"/>
              </a:rPr>
              <a:t>r</a:t>
            </a:r>
            <a:r>
              <a:rPr sz="1800" b="1" spc="-5" dirty="0">
                <a:solidFill>
                  <a:srgbClr val="2D2B20"/>
                </a:solidFill>
                <a:latin typeface="Verdana"/>
                <a:cs typeface="Verdana"/>
              </a:rPr>
              <a:t>o</a:t>
            </a:r>
            <a:r>
              <a:rPr sz="1800" b="1" dirty="0">
                <a:solidFill>
                  <a:srgbClr val="2D2B20"/>
                </a:solidFill>
                <a:latin typeface="Verdana"/>
                <a:cs typeface="Verdana"/>
              </a:rPr>
              <a:t>nn</a:t>
            </a:r>
            <a:r>
              <a:rPr sz="1800" b="1" spc="5" dirty="0">
                <a:solidFill>
                  <a:srgbClr val="2D2B20"/>
                </a:solidFill>
                <a:latin typeface="Verdana"/>
                <a:cs typeface="Verdana"/>
              </a:rPr>
              <a:t>e)</a:t>
            </a:r>
            <a:endParaRPr sz="1800" dirty="0">
              <a:latin typeface="Verdana"/>
              <a:cs typeface="Verdana"/>
            </a:endParaRPr>
          </a:p>
          <a:p>
            <a:pPr>
              <a:lnSpc>
                <a:spcPct val="100000"/>
              </a:lnSpc>
              <a:spcBef>
                <a:spcPts val="32"/>
              </a:spcBef>
              <a:buClr>
                <a:srgbClr val="2D2B20"/>
              </a:buClr>
              <a:buFont typeface="Verdana"/>
              <a:buAutoNum type="arabicPeriod"/>
            </a:pPr>
            <a:endParaRPr sz="1850" dirty="0">
              <a:latin typeface="Times New Roman"/>
              <a:cs typeface="Times New Roman"/>
            </a:endParaRPr>
          </a:p>
          <a:p>
            <a:pPr marL="548640" marR="128270" indent="-535940">
              <a:lnSpc>
                <a:spcPct val="100000"/>
              </a:lnSpc>
              <a:buClr>
                <a:srgbClr val="2D2B20"/>
              </a:buClr>
              <a:buFont typeface="Verdana"/>
              <a:buAutoNum type="arabicPeriod"/>
              <a:tabLst>
                <a:tab pos="549275" algn="l"/>
              </a:tabLst>
            </a:pPr>
            <a:r>
              <a:rPr sz="1800" b="1" dirty="0">
                <a:solidFill>
                  <a:srgbClr val="2D2B20"/>
                </a:solidFill>
                <a:latin typeface="Verdana"/>
                <a:cs typeface="Verdana"/>
              </a:rPr>
              <a:t>P</a:t>
            </a:r>
            <a:r>
              <a:rPr sz="1800" b="1" spc="-5" dirty="0">
                <a:solidFill>
                  <a:srgbClr val="2D2B20"/>
                </a:solidFill>
                <a:latin typeface="Verdana"/>
                <a:cs typeface="Verdana"/>
              </a:rPr>
              <a:t>o</a:t>
            </a:r>
            <a:r>
              <a:rPr sz="1800" b="1" spc="5" dirty="0">
                <a:solidFill>
                  <a:srgbClr val="2D2B20"/>
                </a:solidFill>
                <a:latin typeface="Verdana"/>
                <a:cs typeface="Verdana"/>
              </a:rPr>
              <a:t>r</a:t>
            </a:r>
            <a:r>
              <a:rPr sz="1800" b="1" dirty="0">
                <a:solidFill>
                  <a:srgbClr val="2D2B20"/>
                </a:solidFill>
                <a:latin typeface="Verdana"/>
                <a:cs typeface="Verdana"/>
              </a:rPr>
              <a:t>us</a:t>
            </a:r>
            <a:r>
              <a:rPr sz="1800" b="1" spc="5" dirty="0">
                <a:solidFill>
                  <a:srgbClr val="2D2B20"/>
                </a:solidFill>
                <a:latin typeface="Verdana"/>
                <a:cs typeface="Verdana"/>
              </a:rPr>
              <a:t>z</a:t>
            </a:r>
            <a:r>
              <a:rPr sz="1800" b="1" spc="-5" dirty="0">
                <a:solidFill>
                  <a:srgbClr val="2D2B20"/>
                </a:solidFill>
                <a:latin typeface="Verdana"/>
                <a:cs typeface="Verdana"/>
              </a:rPr>
              <a:t>a</a:t>
            </a:r>
            <a:r>
              <a:rPr sz="1800" b="1" dirty="0">
                <a:solidFill>
                  <a:srgbClr val="2D2B20"/>
                </a:solidFill>
                <a:latin typeface="Verdana"/>
                <a:cs typeface="Verdana"/>
              </a:rPr>
              <a:t>ć</a:t>
            </a:r>
            <a:r>
              <a:rPr sz="1800" b="1" spc="5" dirty="0">
                <a:solidFill>
                  <a:srgbClr val="2D2B20"/>
                </a:solidFill>
                <a:latin typeface="Verdana"/>
                <a:cs typeface="Verdana"/>
              </a:rPr>
              <a:t> </a:t>
            </a:r>
            <a:r>
              <a:rPr sz="1800" b="1" dirty="0">
                <a:solidFill>
                  <a:srgbClr val="2D2B20"/>
                </a:solidFill>
                <a:latin typeface="Verdana"/>
                <a:cs typeface="Verdana"/>
              </a:rPr>
              <a:t>s</a:t>
            </a:r>
            <a:r>
              <a:rPr sz="1800" b="1" spc="-5" dirty="0">
                <a:solidFill>
                  <a:srgbClr val="2D2B20"/>
                </a:solidFill>
                <a:latin typeface="Verdana"/>
                <a:cs typeface="Verdana"/>
              </a:rPr>
              <a:t>i</a:t>
            </a:r>
            <a:r>
              <a:rPr sz="1800" b="1" dirty="0">
                <a:solidFill>
                  <a:srgbClr val="2D2B20"/>
                </a:solidFill>
                <a:latin typeface="Verdana"/>
                <a:cs typeface="Verdana"/>
              </a:rPr>
              <a:t>ę</a:t>
            </a:r>
            <a:r>
              <a:rPr sz="1800" b="1" spc="-15" dirty="0">
                <a:solidFill>
                  <a:srgbClr val="2D2B20"/>
                </a:solidFill>
                <a:latin typeface="Verdana"/>
                <a:cs typeface="Verdana"/>
              </a:rPr>
              <a:t> </a:t>
            </a:r>
            <a:r>
              <a:rPr sz="1800" b="1" spc="-5" dirty="0">
                <a:solidFill>
                  <a:srgbClr val="2D2B20"/>
                </a:solidFill>
                <a:latin typeface="Verdana"/>
                <a:cs typeface="Verdana"/>
              </a:rPr>
              <a:t>t</a:t>
            </a:r>
            <a:r>
              <a:rPr sz="1800" b="1" dirty="0">
                <a:solidFill>
                  <a:srgbClr val="2D2B20"/>
                </a:solidFill>
                <a:latin typeface="Verdana"/>
                <a:cs typeface="Verdana"/>
              </a:rPr>
              <a:t>y</a:t>
            </a:r>
            <a:r>
              <a:rPr sz="1800" b="1" spc="-5" dirty="0">
                <a:solidFill>
                  <a:srgbClr val="2D2B20"/>
                </a:solidFill>
                <a:latin typeface="Verdana"/>
                <a:cs typeface="Verdana"/>
              </a:rPr>
              <a:t>l</a:t>
            </a:r>
            <a:r>
              <a:rPr sz="1800" b="1" dirty="0">
                <a:solidFill>
                  <a:srgbClr val="2D2B20"/>
                </a:solidFill>
                <a:latin typeface="Verdana"/>
                <a:cs typeface="Verdana"/>
              </a:rPr>
              <a:t>ko</a:t>
            </a:r>
            <a:r>
              <a:rPr sz="1800" b="1" spc="5" dirty="0">
                <a:solidFill>
                  <a:srgbClr val="2D2B20"/>
                </a:solidFill>
                <a:latin typeface="Verdana"/>
                <a:cs typeface="Verdana"/>
              </a:rPr>
              <a:t> </a:t>
            </a:r>
            <a:r>
              <a:rPr sz="1800" b="1" dirty="0">
                <a:solidFill>
                  <a:srgbClr val="2D2B20"/>
                </a:solidFill>
                <a:latin typeface="Verdana"/>
                <a:cs typeface="Verdana"/>
              </a:rPr>
              <a:t>w</a:t>
            </a:r>
            <a:r>
              <a:rPr sz="1800" b="1" spc="-5"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o</a:t>
            </a:r>
            <a:r>
              <a:rPr sz="1800" b="1" dirty="0">
                <a:solidFill>
                  <a:srgbClr val="2D2B20"/>
                </a:solidFill>
                <a:latin typeface="Verdana"/>
                <a:cs typeface="Verdana"/>
              </a:rPr>
              <a:t>m</a:t>
            </a:r>
            <a:r>
              <a:rPr sz="1800" b="1" spc="-5" dirty="0">
                <a:solidFill>
                  <a:srgbClr val="2D2B20"/>
                </a:solidFill>
                <a:latin typeface="Verdana"/>
                <a:cs typeface="Verdana"/>
              </a:rPr>
              <a:t>i</a:t>
            </a:r>
            <a:r>
              <a:rPr sz="1800" b="1" dirty="0">
                <a:solidFill>
                  <a:srgbClr val="2D2B20"/>
                </a:solidFill>
                <a:latin typeface="Verdana"/>
                <a:cs typeface="Verdana"/>
              </a:rPr>
              <a:t>es</a:t>
            </a:r>
            <a:r>
              <a:rPr sz="1800" b="1" spc="5" dirty="0">
                <a:solidFill>
                  <a:srgbClr val="2D2B20"/>
                </a:solidFill>
                <a:latin typeface="Verdana"/>
                <a:cs typeface="Verdana"/>
              </a:rPr>
              <a:t>z</a:t>
            </a:r>
            <a:r>
              <a:rPr sz="1800" b="1" spc="-5" dirty="0">
                <a:solidFill>
                  <a:srgbClr val="2D2B20"/>
                </a:solidFill>
                <a:latin typeface="Verdana"/>
                <a:cs typeface="Verdana"/>
              </a:rPr>
              <a:t>c</a:t>
            </a:r>
            <a:r>
              <a:rPr sz="1800" b="1" spc="5" dirty="0">
                <a:solidFill>
                  <a:srgbClr val="2D2B20"/>
                </a:solidFill>
                <a:latin typeface="Verdana"/>
                <a:cs typeface="Verdana"/>
              </a:rPr>
              <a:t>z</a:t>
            </a:r>
            <a:r>
              <a:rPr sz="1800" b="1" dirty="0">
                <a:solidFill>
                  <a:srgbClr val="2D2B20"/>
                </a:solidFill>
                <a:latin typeface="Verdana"/>
                <a:cs typeface="Verdana"/>
              </a:rPr>
              <a:t>en</a:t>
            </a:r>
            <a:r>
              <a:rPr sz="1800" b="1" spc="-5" dirty="0">
                <a:solidFill>
                  <a:srgbClr val="2D2B20"/>
                </a:solidFill>
                <a:latin typeface="Verdana"/>
                <a:cs typeface="Verdana"/>
              </a:rPr>
              <a:t>iac</a:t>
            </a:r>
            <a:r>
              <a:rPr sz="1800" b="1" dirty="0">
                <a:solidFill>
                  <a:srgbClr val="2D2B20"/>
                </a:solidFill>
                <a:latin typeface="Verdana"/>
                <a:cs typeface="Verdana"/>
              </a:rPr>
              <a:t>h</a:t>
            </a:r>
            <a:r>
              <a:rPr sz="1800" b="1" spc="-5" dirty="0">
                <a:solidFill>
                  <a:srgbClr val="2D2B20"/>
                </a:solidFill>
                <a:latin typeface="Verdana"/>
                <a:cs typeface="Verdana"/>
              </a:rPr>
              <a:t> </a:t>
            </a:r>
            <a:r>
              <a:rPr sz="1800" b="1" spc="5" dirty="0" err="1">
                <a:solidFill>
                  <a:srgbClr val="2D2B20"/>
                </a:solidFill>
                <a:latin typeface="Verdana"/>
                <a:cs typeface="Verdana"/>
              </a:rPr>
              <a:t>z</a:t>
            </a:r>
            <a:r>
              <a:rPr sz="1800" b="1" dirty="0" err="1">
                <a:solidFill>
                  <a:srgbClr val="2D2B20"/>
                </a:solidFill>
                <a:latin typeface="Verdana"/>
                <a:cs typeface="Verdana"/>
              </a:rPr>
              <a:t>w</a:t>
            </a:r>
            <a:r>
              <a:rPr sz="1800" b="1" spc="-5" dirty="0" err="1">
                <a:solidFill>
                  <a:srgbClr val="2D2B20"/>
                </a:solidFill>
                <a:latin typeface="Verdana"/>
                <a:cs typeface="Verdana"/>
              </a:rPr>
              <a:t>ią</a:t>
            </a:r>
            <a:r>
              <a:rPr sz="1800" b="1" spc="5" dirty="0" err="1">
                <a:solidFill>
                  <a:srgbClr val="2D2B20"/>
                </a:solidFill>
                <a:latin typeface="Verdana"/>
                <a:cs typeface="Verdana"/>
              </a:rPr>
              <a:t>z</a:t>
            </a:r>
            <a:r>
              <a:rPr sz="1800" b="1" spc="-5" dirty="0" err="1">
                <a:solidFill>
                  <a:srgbClr val="2D2B20"/>
                </a:solidFill>
                <a:latin typeface="Verdana"/>
                <a:cs typeface="Verdana"/>
              </a:rPr>
              <a:t>a</a:t>
            </a:r>
            <a:r>
              <a:rPr sz="1800" b="1" dirty="0" err="1">
                <a:solidFill>
                  <a:srgbClr val="2D2B20"/>
                </a:solidFill>
                <a:latin typeface="Verdana"/>
                <a:cs typeface="Verdana"/>
              </a:rPr>
              <a:t>ny</a:t>
            </a:r>
            <a:r>
              <a:rPr sz="1800" b="1" spc="-5" dirty="0" err="1">
                <a:solidFill>
                  <a:srgbClr val="2D2B20"/>
                </a:solidFill>
                <a:latin typeface="Verdana"/>
                <a:cs typeface="Verdana"/>
              </a:rPr>
              <a:t>c</a:t>
            </a:r>
            <a:r>
              <a:rPr sz="1800" b="1" dirty="0" err="1">
                <a:solidFill>
                  <a:srgbClr val="2D2B20"/>
                </a:solidFill>
                <a:latin typeface="Verdana"/>
                <a:cs typeface="Verdana"/>
              </a:rPr>
              <a:t>h</a:t>
            </a:r>
            <a:r>
              <a:rPr sz="1800" b="1" dirty="0">
                <a:solidFill>
                  <a:srgbClr val="2D2B20"/>
                </a:solidFill>
                <a:latin typeface="Verdana"/>
                <a:cs typeface="Verdana"/>
              </a:rPr>
              <a:t> </a:t>
            </a:r>
            <a:r>
              <a:rPr lang="pl-PL" sz="1800" b="1" dirty="0" smtClean="0">
                <a:solidFill>
                  <a:srgbClr val="2D2B20"/>
                </a:solidFill>
                <a:latin typeface="Verdana"/>
                <a:cs typeface="Verdana"/>
              </a:rPr>
              <a:t/>
            </a:r>
            <a:br>
              <a:rPr lang="pl-PL" sz="1800" b="1" dirty="0" smtClean="0">
                <a:solidFill>
                  <a:srgbClr val="2D2B20"/>
                </a:solidFill>
                <a:latin typeface="Verdana"/>
                <a:cs typeface="Verdana"/>
              </a:rPr>
            </a:br>
            <a:r>
              <a:rPr sz="1800" b="1" dirty="0" smtClean="0">
                <a:solidFill>
                  <a:srgbClr val="2D2B20"/>
                </a:solidFill>
                <a:latin typeface="Verdana"/>
                <a:cs typeface="Verdana"/>
              </a:rPr>
              <a:t>z </a:t>
            </a:r>
            <a:r>
              <a:rPr sz="1800" b="1" dirty="0">
                <a:solidFill>
                  <a:srgbClr val="2D2B20"/>
                </a:solidFill>
                <a:latin typeface="Verdana"/>
                <a:cs typeface="Verdana"/>
              </a:rPr>
              <a:t>k</a:t>
            </a:r>
            <a:r>
              <a:rPr sz="1800" b="1" spc="-5" dirty="0">
                <a:solidFill>
                  <a:srgbClr val="2D2B20"/>
                </a:solidFill>
                <a:latin typeface="Verdana"/>
                <a:cs typeface="Verdana"/>
              </a:rPr>
              <a:t>o</a:t>
            </a:r>
            <a:r>
              <a:rPr sz="1800" b="1" dirty="0">
                <a:solidFill>
                  <a:srgbClr val="2D2B20"/>
                </a:solidFill>
                <a:latin typeface="Verdana"/>
                <a:cs typeface="Verdana"/>
              </a:rPr>
              <a:t>n</a:t>
            </a:r>
            <a:r>
              <a:rPr sz="1800" b="1" spc="-5" dirty="0">
                <a:solidFill>
                  <a:srgbClr val="2D2B20"/>
                </a:solidFill>
                <a:latin typeface="Verdana"/>
                <a:cs typeface="Verdana"/>
              </a:rPr>
              <a:t>t</a:t>
            </a:r>
            <a:r>
              <a:rPr sz="1800" b="1" spc="5" dirty="0">
                <a:solidFill>
                  <a:srgbClr val="2D2B20"/>
                </a:solidFill>
                <a:latin typeface="Verdana"/>
                <a:cs typeface="Verdana"/>
              </a:rPr>
              <a:t>r</a:t>
            </a:r>
            <a:r>
              <a:rPr sz="1800" b="1" spc="-5" dirty="0">
                <a:solidFill>
                  <a:srgbClr val="2D2B20"/>
                </a:solidFill>
                <a:latin typeface="Verdana"/>
                <a:cs typeface="Verdana"/>
              </a:rPr>
              <a:t>olą</a:t>
            </a:r>
            <a:endParaRPr sz="1800" dirty="0">
              <a:latin typeface="Verdana"/>
              <a:cs typeface="Verdana"/>
            </a:endParaRPr>
          </a:p>
          <a:p>
            <a:pPr>
              <a:lnSpc>
                <a:spcPct val="100000"/>
              </a:lnSpc>
              <a:spcBef>
                <a:spcPts val="32"/>
              </a:spcBef>
              <a:buClr>
                <a:srgbClr val="2D2B20"/>
              </a:buClr>
              <a:buFont typeface="Verdana"/>
              <a:buAutoNum type="arabicPeriod"/>
            </a:pPr>
            <a:endParaRPr sz="1850" dirty="0">
              <a:latin typeface="Times New Roman"/>
              <a:cs typeface="Times New Roman"/>
            </a:endParaRPr>
          </a:p>
          <a:p>
            <a:pPr marL="548640" indent="-535940">
              <a:lnSpc>
                <a:spcPct val="100000"/>
              </a:lnSpc>
              <a:buClr>
                <a:srgbClr val="2D2B20"/>
              </a:buClr>
              <a:buFont typeface="Verdana"/>
              <a:buAutoNum type="arabicPeriod"/>
              <a:tabLst>
                <a:tab pos="549275" algn="l"/>
              </a:tabLst>
            </a:pPr>
            <a:r>
              <a:rPr sz="1800" b="1" spc="-5" dirty="0">
                <a:solidFill>
                  <a:srgbClr val="2D2B20"/>
                </a:solidFill>
                <a:latin typeface="Verdana"/>
                <a:cs typeface="Verdana"/>
              </a:rPr>
              <a:t>W</a:t>
            </a:r>
            <a:r>
              <a:rPr sz="1800" b="1" dirty="0">
                <a:solidFill>
                  <a:srgbClr val="2D2B20"/>
                </a:solidFill>
                <a:latin typeface="Verdana"/>
                <a:cs typeface="Verdana"/>
              </a:rPr>
              <a:t>yk</a:t>
            </a:r>
            <a:r>
              <a:rPr sz="1800" b="1" spc="-5" dirty="0">
                <a:solidFill>
                  <a:srgbClr val="2D2B20"/>
                </a:solidFill>
                <a:latin typeface="Verdana"/>
                <a:cs typeface="Verdana"/>
              </a:rPr>
              <a:t>o</a:t>
            </a:r>
            <a:r>
              <a:rPr sz="1800" b="1" dirty="0">
                <a:solidFill>
                  <a:srgbClr val="2D2B20"/>
                </a:solidFill>
                <a:latin typeface="Verdana"/>
                <a:cs typeface="Verdana"/>
              </a:rPr>
              <a:t>n</a:t>
            </a:r>
            <a:r>
              <a:rPr sz="1800" b="1" spc="-5" dirty="0">
                <a:solidFill>
                  <a:srgbClr val="2D2B20"/>
                </a:solidFill>
                <a:latin typeface="Verdana"/>
                <a:cs typeface="Verdana"/>
              </a:rPr>
              <a:t>a</a:t>
            </a:r>
            <a:r>
              <a:rPr sz="1800" b="1" dirty="0">
                <a:solidFill>
                  <a:srgbClr val="2D2B20"/>
                </a:solidFill>
                <a:latin typeface="Verdana"/>
                <a:cs typeface="Verdana"/>
              </a:rPr>
              <a:t>ć</a:t>
            </a:r>
            <a:r>
              <a:rPr sz="1800" b="1" spc="5" dirty="0">
                <a:solidFill>
                  <a:srgbClr val="2D2B20"/>
                </a:solidFill>
                <a:latin typeface="Verdana"/>
                <a:cs typeface="Verdana"/>
              </a:rPr>
              <a:t> </a:t>
            </a:r>
            <a:r>
              <a:rPr sz="1800" b="1" dirty="0">
                <a:solidFill>
                  <a:srgbClr val="2D2B20"/>
                </a:solidFill>
                <a:latin typeface="Verdana"/>
                <a:cs typeface="Verdana"/>
              </a:rPr>
              <a:t>d</a:t>
            </a:r>
            <a:r>
              <a:rPr sz="1800" b="1" spc="-5" dirty="0">
                <a:solidFill>
                  <a:srgbClr val="2D2B20"/>
                </a:solidFill>
                <a:latin typeface="Verdana"/>
                <a:cs typeface="Verdana"/>
              </a:rPr>
              <a:t>o</a:t>
            </a:r>
            <a:r>
              <a:rPr sz="1800" b="1" dirty="0">
                <a:solidFill>
                  <a:srgbClr val="2D2B20"/>
                </a:solidFill>
                <a:latin typeface="Verdana"/>
                <a:cs typeface="Verdana"/>
              </a:rPr>
              <a:t>kumen</a:t>
            </a:r>
            <a:r>
              <a:rPr sz="1800" b="1" spc="-5" dirty="0">
                <a:solidFill>
                  <a:srgbClr val="2D2B20"/>
                </a:solidFill>
                <a:latin typeface="Verdana"/>
                <a:cs typeface="Verdana"/>
              </a:rPr>
              <a:t>tac</a:t>
            </a:r>
            <a:r>
              <a:rPr sz="1800" b="1" spc="-10" dirty="0">
                <a:solidFill>
                  <a:srgbClr val="2D2B20"/>
                </a:solidFill>
                <a:latin typeface="Verdana"/>
                <a:cs typeface="Verdana"/>
              </a:rPr>
              <a:t>j</a:t>
            </a:r>
            <a:r>
              <a:rPr sz="1800" b="1" dirty="0">
                <a:solidFill>
                  <a:srgbClr val="2D2B20"/>
                </a:solidFill>
                <a:latin typeface="Verdana"/>
                <a:cs typeface="Verdana"/>
              </a:rPr>
              <a:t>ę</a:t>
            </a:r>
            <a:r>
              <a:rPr sz="1800" b="1" spc="25" dirty="0">
                <a:solidFill>
                  <a:srgbClr val="2D2B20"/>
                </a:solidFill>
                <a:latin typeface="Verdana"/>
                <a:cs typeface="Verdana"/>
              </a:rPr>
              <a:t> </a:t>
            </a:r>
            <a:r>
              <a:rPr sz="1800" b="1" spc="-5" dirty="0">
                <a:solidFill>
                  <a:srgbClr val="2D2B20"/>
                </a:solidFill>
                <a:latin typeface="Verdana"/>
                <a:cs typeface="Verdana"/>
              </a:rPr>
              <a:t>foto</a:t>
            </a:r>
            <a:r>
              <a:rPr sz="1800" b="1" dirty="0">
                <a:solidFill>
                  <a:srgbClr val="2D2B20"/>
                </a:solidFill>
                <a:latin typeface="Verdana"/>
                <a:cs typeface="Verdana"/>
              </a:rPr>
              <a:t>g</a:t>
            </a:r>
            <a:r>
              <a:rPr sz="1800" b="1" spc="5" dirty="0">
                <a:solidFill>
                  <a:srgbClr val="2D2B20"/>
                </a:solidFill>
                <a:latin typeface="Verdana"/>
                <a:cs typeface="Verdana"/>
              </a:rPr>
              <a:t>r</a:t>
            </a:r>
            <a:r>
              <a:rPr sz="1800" b="1" spc="-5" dirty="0">
                <a:solidFill>
                  <a:srgbClr val="2D2B20"/>
                </a:solidFill>
                <a:latin typeface="Verdana"/>
                <a:cs typeface="Verdana"/>
              </a:rPr>
              <a:t>afic</a:t>
            </a:r>
            <a:r>
              <a:rPr sz="1800" b="1" spc="5" dirty="0">
                <a:solidFill>
                  <a:srgbClr val="2D2B20"/>
                </a:solidFill>
                <a:latin typeface="Verdana"/>
                <a:cs typeface="Verdana"/>
              </a:rPr>
              <a:t>z</a:t>
            </a:r>
            <a:r>
              <a:rPr sz="1800" b="1" dirty="0">
                <a:solidFill>
                  <a:srgbClr val="2D2B20"/>
                </a:solidFill>
                <a:latin typeface="Verdana"/>
                <a:cs typeface="Verdana"/>
              </a:rPr>
              <a:t>ną</a:t>
            </a:r>
            <a:r>
              <a:rPr sz="1800" b="1" spc="30" dirty="0">
                <a:solidFill>
                  <a:srgbClr val="2D2B20"/>
                </a:solidFill>
                <a:latin typeface="Verdana"/>
                <a:cs typeface="Verdana"/>
              </a:rPr>
              <a:t> </a:t>
            </a:r>
            <a:r>
              <a:rPr sz="1800" b="1" dirty="0">
                <a:solidFill>
                  <a:srgbClr val="2D2B20"/>
                </a:solidFill>
                <a:latin typeface="Verdana"/>
                <a:cs typeface="Verdana"/>
              </a:rPr>
              <a:t>skł</a:t>
            </a:r>
            <a:r>
              <a:rPr sz="1800" b="1" spc="-5" dirty="0">
                <a:solidFill>
                  <a:srgbClr val="2D2B20"/>
                </a:solidFill>
                <a:latin typeface="Verdana"/>
                <a:cs typeface="Verdana"/>
              </a:rPr>
              <a:t>a</a:t>
            </a:r>
            <a:r>
              <a:rPr sz="1800" b="1" dirty="0">
                <a:solidFill>
                  <a:srgbClr val="2D2B20"/>
                </a:solidFill>
                <a:latin typeface="Verdana"/>
                <a:cs typeface="Verdana"/>
              </a:rPr>
              <a:t>du</a:t>
            </a:r>
            <a:r>
              <a:rPr sz="1800" b="1" spc="-5" dirty="0">
                <a:solidFill>
                  <a:srgbClr val="2D2B20"/>
                </a:solidFill>
                <a:latin typeface="Verdana"/>
                <a:cs typeface="Verdana"/>
              </a:rPr>
              <a:t> o</a:t>
            </a:r>
            <a:r>
              <a:rPr sz="1800" b="1" dirty="0">
                <a:solidFill>
                  <a:srgbClr val="2D2B20"/>
                </a:solidFill>
                <a:latin typeface="Verdana"/>
                <a:cs typeface="Verdana"/>
              </a:rPr>
              <a:t>p</a:t>
            </a:r>
            <a:r>
              <a:rPr sz="1800" b="1" spc="-5" dirty="0">
                <a:solidFill>
                  <a:srgbClr val="2D2B20"/>
                </a:solidFill>
                <a:latin typeface="Verdana"/>
                <a:cs typeface="Verdana"/>
              </a:rPr>
              <a:t>a</a:t>
            </a:r>
            <a:r>
              <a:rPr sz="1800" b="1" dirty="0">
                <a:solidFill>
                  <a:srgbClr val="2D2B20"/>
                </a:solidFill>
                <a:latin typeface="Verdana"/>
                <a:cs typeface="Verdana"/>
              </a:rPr>
              <a:t>łu</a:t>
            </a:r>
            <a:endParaRPr sz="1800" dirty="0">
              <a:latin typeface="Verdana"/>
              <a:cs typeface="Verdana"/>
            </a:endParaRPr>
          </a:p>
          <a:p>
            <a:pPr>
              <a:lnSpc>
                <a:spcPct val="100000"/>
              </a:lnSpc>
              <a:spcBef>
                <a:spcPts val="32"/>
              </a:spcBef>
              <a:buClr>
                <a:srgbClr val="2D2B20"/>
              </a:buClr>
              <a:buFont typeface="Verdana"/>
              <a:buAutoNum type="arabicPeriod"/>
            </a:pPr>
            <a:endParaRPr sz="1850" dirty="0">
              <a:latin typeface="Times New Roman"/>
              <a:cs typeface="Times New Roman"/>
            </a:endParaRPr>
          </a:p>
          <a:p>
            <a:pPr marL="548640" indent="-535940">
              <a:lnSpc>
                <a:spcPct val="100000"/>
              </a:lnSpc>
              <a:buClr>
                <a:srgbClr val="2D2B20"/>
              </a:buClr>
              <a:buFont typeface="Verdana"/>
              <a:buAutoNum type="arabicPeriod"/>
              <a:tabLst>
                <a:tab pos="549275" algn="l"/>
              </a:tabLst>
            </a:pPr>
            <a:r>
              <a:rPr sz="1800" b="1" dirty="0">
                <a:solidFill>
                  <a:srgbClr val="2D2B20"/>
                </a:solidFill>
                <a:latin typeface="Verdana"/>
                <a:cs typeface="Verdana"/>
              </a:rPr>
              <a:t>Us</a:t>
            </a:r>
            <a:r>
              <a:rPr sz="1800" b="1" spc="-5" dirty="0">
                <a:solidFill>
                  <a:srgbClr val="2D2B20"/>
                </a:solidFill>
                <a:latin typeface="Verdana"/>
                <a:cs typeface="Verdana"/>
              </a:rPr>
              <a:t>tali</a:t>
            </a:r>
            <a:r>
              <a:rPr sz="1800" b="1" dirty="0">
                <a:solidFill>
                  <a:srgbClr val="2D2B20"/>
                </a:solidFill>
                <a:latin typeface="Verdana"/>
                <a:cs typeface="Verdana"/>
              </a:rPr>
              <a:t>ć</a:t>
            </a:r>
            <a:r>
              <a:rPr sz="1800" b="1" spc="5" dirty="0">
                <a:solidFill>
                  <a:srgbClr val="2D2B20"/>
                </a:solidFill>
                <a:latin typeface="Verdana"/>
                <a:cs typeface="Verdana"/>
              </a:rPr>
              <a:t> </a:t>
            </a:r>
            <a:r>
              <a:rPr sz="1800" b="1" dirty="0">
                <a:solidFill>
                  <a:srgbClr val="2D2B20"/>
                </a:solidFill>
                <a:latin typeface="Verdana"/>
                <a:cs typeface="Verdana"/>
              </a:rPr>
              <a:t>w</a:t>
            </a:r>
            <a:r>
              <a:rPr sz="1800" b="1" spc="-5" dirty="0">
                <a:solidFill>
                  <a:srgbClr val="2D2B20"/>
                </a:solidFill>
                <a:latin typeface="Verdana"/>
                <a:cs typeface="Verdana"/>
              </a:rPr>
              <a:t>i</a:t>
            </a:r>
            <a:r>
              <a:rPr sz="1800" b="1" dirty="0">
                <a:solidFill>
                  <a:srgbClr val="2D2B20"/>
                </a:solidFill>
                <a:latin typeface="Verdana"/>
                <a:cs typeface="Verdana"/>
              </a:rPr>
              <a:t>e</a:t>
            </a:r>
            <a:r>
              <a:rPr sz="1800" b="1" spc="-5" dirty="0">
                <a:solidFill>
                  <a:srgbClr val="2D2B20"/>
                </a:solidFill>
                <a:latin typeface="Verdana"/>
                <a:cs typeface="Verdana"/>
              </a:rPr>
              <a:t>l</a:t>
            </a:r>
            <a:r>
              <a:rPr sz="1800" b="1" dirty="0">
                <a:solidFill>
                  <a:srgbClr val="2D2B20"/>
                </a:solidFill>
                <a:latin typeface="Verdana"/>
                <a:cs typeface="Verdana"/>
              </a:rPr>
              <a:t>k</a:t>
            </a:r>
            <a:r>
              <a:rPr sz="1800" b="1" spc="-5" dirty="0">
                <a:solidFill>
                  <a:srgbClr val="2D2B20"/>
                </a:solidFill>
                <a:latin typeface="Verdana"/>
                <a:cs typeface="Verdana"/>
              </a:rPr>
              <a:t>o</a:t>
            </a:r>
            <a:r>
              <a:rPr sz="1800" b="1" dirty="0">
                <a:solidFill>
                  <a:srgbClr val="2D2B20"/>
                </a:solidFill>
                <a:latin typeface="Verdana"/>
                <a:cs typeface="Verdana"/>
              </a:rPr>
              <a:t>ść</a:t>
            </a:r>
            <a:r>
              <a:rPr sz="1800" b="1" spc="-10"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a</a:t>
            </a:r>
            <a:r>
              <a:rPr sz="1800" b="1" spc="5" dirty="0">
                <a:solidFill>
                  <a:srgbClr val="2D2B20"/>
                </a:solidFill>
                <a:latin typeface="Verdana"/>
                <a:cs typeface="Verdana"/>
              </a:rPr>
              <a:t>r</a:t>
            </a:r>
            <a:r>
              <a:rPr sz="1800" b="1" spc="-5" dirty="0">
                <a:solidFill>
                  <a:srgbClr val="2D2B20"/>
                </a:solidFill>
                <a:latin typeface="Verdana"/>
                <a:cs typeface="Verdana"/>
              </a:rPr>
              <a:t>ti</a:t>
            </a:r>
            <a:r>
              <a:rPr sz="1800" b="1" dirty="0">
                <a:solidFill>
                  <a:srgbClr val="2D2B20"/>
                </a:solidFill>
                <a:latin typeface="Verdana"/>
                <a:cs typeface="Verdana"/>
              </a:rPr>
              <a:t>i i</a:t>
            </a:r>
            <a:r>
              <a:rPr sz="1800" b="1" spc="-10" dirty="0">
                <a:solidFill>
                  <a:srgbClr val="2D2B20"/>
                </a:solidFill>
                <a:latin typeface="Verdana"/>
                <a:cs typeface="Verdana"/>
              </a:rPr>
              <a:t> </a:t>
            </a:r>
            <a:r>
              <a:rPr sz="1800" b="1" spc="5" dirty="0">
                <a:solidFill>
                  <a:srgbClr val="2D2B20"/>
                </a:solidFill>
                <a:latin typeface="Verdana"/>
                <a:cs typeface="Verdana"/>
              </a:rPr>
              <a:t>r</a:t>
            </a:r>
            <a:r>
              <a:rPr sz="1800" b="1" spc="-5" dirty="0">
                <a:solidFill>
                  <a:srgbClr val="2D2B20"/>
                </a:solidFill>
                <a:latin typeface="Verdana"/>
                <a:cs typeface="Verdana"/>
              </a:rPr>
              <a:t>o</a:t>
            </a:r>
            <a:r>
              <a:rPr sz="1800" b="1" dirty="0">
                <a:solidFill>
                  <a:srgbClr val="2D2B20"/>
                </a:solidFill>
                <a:latin typeface="Verdana"/>
                <a:cs typeface="Verdana"/>
              </a:rPr>
              <a:t>d</a:t>
            </a:r>
            <a:r>
              <a:rPr sz="1800" b="1" spc="5" dirty="0">
                <a:solidFill>
                  <a:srgbClr val="2D2B20"/>
                </a:solidFill>
                <a:latin typeface="Verdana"/>
                <a:cs typeface="Verdana"/>
              </a:rPr>
              <a:t>z</a:t>
            </a:r>
            <a:r>
              <a:rPr sz="1800" b="1" spc="-5" dirty="0">
                <a:solidFill>
                  <a:srgbClr val="2D2B20"/>
                </a:solidFill>
                <a:latin typeface="Verdana"/>
                <a:cs typeface="Verdana"/>
              </a:rPr>
              <a:t>a</a:t>
            </a:r>
            <a:r>
              <a:rPr sz="1800" b="1" dirty="0">
                <a:solidFill>
                  <a:srgbClr val="2D2B20"/>
                </a:solidFill>
                <a:latin typeface="Verdana"/>
                <a:cs typeface="Verdana"/>
              </a:rPr>
              <a:t>j s</a:t>
            </a:r>
            <a:r>
              <a:rPr sz="1800" b="1" spc="-5" dirty="0">
                <a:solidFill>
                  <a:srgbClr val="2D2B20"/>
                </a:solidFill>
                <a:latin typeface="Verdana"/>
                <a:cs typeface="Verdana"/>
              </a:rPr>
              <a:t>to</a:t>
            </a:r>
            <a:r>
              <a:rPr sz="1800" b="1" dirty="0">
                <a:solidFill>
                  <a:srgbClr val="2D2B20"/>
                </a:solidFill>
                <a:latin typeface="Verdana"/>
                <a:cs typeface="Verdana"/>
              </a:rPr>
              <a:t>s</a:t>
            </a:r>
            <a:r>
              <a:rPr sz="1800" b="1" spc="-5" dirty="0">
                <a:solidFill>
                  <a:srgbClr val="2D2B20"/>
                </a:solidFill>
                <a:latin typeface="Verdana"/>
                <a:cs typeface="Verdana"/>
              </a:rPr>
              <a:t>o</a:t>
            </a:r>
            <a:r>
              <a:rPr sz="1800" b="1" dirty="0">
                <a:solidFill>
                  <a:srgbClr val="2D2B20"/>
                </a:solidFill>
                <a:latin typeface="Verdana"/>
                <a:cs typeface="Verdana"/>
              </a:rPr>
              <a:t>w</a:t>
            </a:r>
            <a:r>
              <a:rPr sz="1800" b="1" spc="-5" dirty="0">
                <a:solidFill>
                  <a:srgbClr val="2D2B20"/>
                </a:solidFill>
                <a:latin typeface="Verdana"/>
                <a:cs typeface="Verdana"/>
              </a:rPr>
              <a:t>a</a:t>
            </a:r>
            <a:r>
              <a:rPr sz="1800" b="1" dirty="0">
                <a:solidFill>
                  <a:srgbClr val="2D2B20"/>
                </a:solidFill>
                <a:latin typeface="Verdana"/>
                <a:cs typeface="Verdana"/>
              </a:rPr>
              <a:t>nego</a:t>
            </a:r>
            <a:r>
              <a:rPr sz="1800" b="1" spc="-5"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ali</a:t>
            </a:r>
            <a:r>
              <a:rPr sz="1800" b="1" dirty="0">
                <a:solidFill>
                  <a:srgbClr val="2D2B20"/>
                </a:solidFill>
                <a:latin typeface="Verdana"/>
                <a:cs typeface="Verdana"/>
              </a:rPr>
              <a:t>wa</a:t>
            </a:r>
            <a:endParaRPr sz="1800" dirty="0">
              <a:latin typeface="Verdana"/>
              <a:cs typeface="Verdana"/>
            </a:endParaRPr>
          </a:p>
          <a:p>
            <a:pPr>
              <a:lnSpc>
                <a:spcPct val="100000"/>
              </a:lnSpc>
              <a:spcBef>
                <a:spcPts val="32"/>
              </a:spcBef>
              <a:buClr>
                <a:srgbClr val="2D2B20"/>
              </a:buClr>
              <a:buFont typeface="Verdana"/>
              <a:buAutoNum type="arabicPeriod"/>
            </a:pPr>
            <a:endParaRPr sz="1850" dirty="0">
              <a:latin typeface="Times New Roman"/>
              <a:cs typeface="Times New Roman"/>
            </a:endParaRPr>
          </a:p>
          <a:p>
            <a:pPr marL="548640" marR="742315" indent="-535940">
              <a:lnSpc>
                <a:spcPct val="100000"/>
              </a:lnSpc>
              <a:buClr>
                <a:srgbClr val="2D2B20"/>
              </a:buClr>
              <a:buFont typeface="Verdana"/>
              <a:buAutoNum type="arabicPeriod"/>
              <a:tabLst>
                <a:tab pos="549275" algn="l"/>
              </a:tabLst>
            </a:pPr>
            <a:r>
              <a:rPr sz="1800" b="1" dirty="0">
                <a:solidFill>
                  <a:srgbClr val="2D2B20"/>
                </a:solidFill>
                <a:latin typeface="Verdana"/>
                <a:cs typeface="Verdana"/>
              </a:rPr>
              <a:t>Zb</a:t>
            </a:r>
            <a:r>
              <a:rPr sz="1800" b="1" spc="-5" dirty="0">
                <a:solidFill>
                  <a:srgbClr val="2D2B20"/>
                </a:solidFill>
                <a:latin typeface="Verdana"/>
                <a:cs typeface="Verdana"/>
              </a:rPr>
              <a:t>a</a:t>
            </a:r>
            <a:r>
              <a:rPr sz="1800" b="1" dirty="0">
                <a:solidFill>
                  <a:srgbClr val="2D2B20"/>
                </a:solidFill>
                <a:latin typeface="Verdana"/>
                <a:cs typeface="Verdana"/>
              </a:rPr>
              <a:t>d</a:t>
            </a:r>
            <a:r>
              <a:rPr sz="1800" b="1" spc="-5" dirty="0">
                <a:solidFill>
                  <a:srgbClr val="2D2B20"/>
                </a:solidFill>
                <a:latin typeface="Verdana"/>
                <a:cs typeface="Verdana"/>
              </a:rPr>
              <a:t>a</a:t>
            </a:r>
            <a:r>
              <a:rPr sz="1800" b="1" dirty="0">
                <a:solidFill>
                  <a:srgbClr val="2D2B20"/>
                </a:solidFill>
                <a:latin typeface="Verdana"/>
                <a:cs typeface="Verdana"/>
              </a:rPr>
              <a:t>ć</a:t>
            </a:r>
            <a:r>
              <a:rPr sz="1800" b="1" spc="5"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rz</a:t>
            </a:r>
            <a:r>
              <a:rPr sz="1800" b="1" dirty="0">
                <a:solidFill>
                  <a:srgbClr val="2D2B20"/>
                </a:solidFill>
                <a:latin typeface="Verdana"/>
                <a:cs typeface="Verdana"/>
              </a:rPr>
              <a:t>eds</a:t>
            </a:r>
            <a:r>
              <a:rPr sz="1800" b="1" spc="-5" dirty="0">
                <a:solidFill>
                  <a:srgbClr val="2D2B20"/>
                </a:solidFill>
                <a:latin typeface="Verdana"/>
                <a:cs typeface="Verdana"/>
              </a:rPr>
              <a:t>ta</a:t>
            </a:r>
            <a:r>
              <a:rPr sz="1800" b="1" dirty="0">
                <a:solidFill>
                  <a:srgbClr val="2D2B20"/>
                </a:solidFill>
                <a:latin typeface="Verdana"/>
                <a:cs typeface="Verdana"/>
              </a:rPr>
              <a:t>w</a:t>
            </a:r>
            <a:r>
              <a:rPr sz="1800" b="1" spc="-5" dirty="0">
                <a:solidFill>
                  <a:srgbClr val="2D2B20"/>
                </a:solidFill>
                <a:latin typeface="Verdana"/>
                <a:cs typeface="Verdana"/>
              </a:rPr>
              <a:t>io</a:t>
            </a:r>
            <a:r>
              <a:rPr sz="1800" b="1" dirty="0">
                <a:solidFill>
                  <a:srgbClr val="2D2B20"/>
                </a:solidFill>
                <a:latin typeface="Verdana"/>
                <a:cs typeface="Verdana"/>
              </a:rPr>
              <a:t>ne</a:t>
            </a:r>
            <a:r>
              <a:rPr sz="1800" b="1" spc="10"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rz</a:t>
            </a:r>
            <a:r>
              <a:rPr sz="1800" b="1" dirty="0">
                <a:solidFill>
                  <a:srgbClr val="2D2B20"/>
                </a:solidFill>
                <a:latin typeface="Verdana"/>
                <a:cs typeface="Verdana"/>
              </a:rPr>
              <a:t>ez</a:t>
            </a:r>
            <a:r>
              <a:rPr sz="1800" b="1" spc="-15" dirty="0">
                <a:solidFill>
                  <a:srgbClr val="2D2B20"/>
                </a:solidFill>
                <a:latin typeface="Verdana"/>
                <a:cs typeface="Verdana"/>
              </a:rPr>
              <a:t> </a:t>
            </a:r>
            <a:r>
              <a:rPr sz="1800" b="1" dirty="0">
                <a:solidFill>
                  <a:srgbClr val="2D2B20"/>
                </a:solidFill>
                <a:latin typeface="Verdana"/>
                <a:cs typeface="Verdana"/>
              </a:rPr>
              <a:t>k</a:t>
            </a:r>
            <a:r>
              <a:rPr sz="1800" b="1" spc="-5" dirty="0">
                <a:solidFill>
                  <a:srgbClr val="2D2B20"/>
                </a:solidFill>
                <a:latin typeface="Verdana"/>
                <a:cs typeface="Verdana"/>
              </a:rPr>
              <a:t>o</a:t>
            </a:r>
            <a:r>
              <a:rPr sz="1800" b="1" dirty="0">
                <a:solidFill>
                  <a:srgbClr val="2D2B20"/>
                </a:solidFill>
                <a:latin typeface="Verdana"/>
                <a:cs typeface="Verdana"/>
              </a:rPr>
              <a:t>n</a:t>
            </a:r>
            <a:r>
              <a:rPr sz="1800" b="1" spc="-5" dirty="0">
                <a:solidFill>
                  <a:srgbClr val="2D2B20"/>
                </a:solidFill>
                <a:latin typeface="Verdana"/>
                <a:cs typeface="Verdana"/>
              </a:rPr>
              <a:t>t</a:t>
            </a:r>
            <a:r>
              <a:rPr sz="1800" b="1" spc="5" dirty="0">
                <a:solidFill>
                  <a:srgbClr val="2D2B20"/>
                </a:solidFill>
                <a:latin typeface="Verdana"/>
                <a:cs typeface="Verdana"/>
              </a:rPr>
              <a:t>r</a:t>
            </a:r>
            <a:r>
              <a:rPr sz="1800" b="1" spc="-5" dirty="0">
                <a:solidFill>
                  <a:srgbClr val="2D2B20"/>
                </a:solidFill>
                <a:latin typeface="Verdana"/>
                <a:cs typeface="Verdana"/>
              </a:rPr>
              <a:t>olo</a:t>
            </a:r>
            <a:r>
              <a:rPr sz="1800" b="1" dirty="0">
                <a:solidFill>
                  <a:srgbClr val="2D2B20"/>
                </a:solidFill>
                <a:latin typeface="Verdana"/>
                <a:cs typeface="Verdana"/>
              </a:rPr>
              <a:t>w</a:t>
            </a:r>
            <a:r>
              <a:rPr sz="1800" b="1" spc="-5" dirty="0">
                <a:solidFill>
                  <a:srgbClr val="2D2B20"/>
                </a:solidFill>
                <a:latin typeface="Verdana"/>
                <a:cs typeface="Verdana"/>
              </a:rPr>
              <a:t>a</a:t>
            </a:r>
            <a:r>
              <a:rPr sz="1800" b="1" dirty="0">
                <a:solidFill>
                  <a:srgbClr val="2D2B20"/>
                </a:solidFill>
                <a:latin typeface="Verdana"/>
                <a:cs typeface="Verdana"/>
              </a:rPr>
              <a:t>nego d</a:t>
            </a:r>
            <a:r>
              <a:rPr sz="1800" b="1" spc="-5" dirty="0">
                <a:solidFill>
                  <a:srgbClr val="2D2B20"/>
                </a:solidFill>
                <a:latin typeface="Verdana"/>
                <a:cs typeface="Verdana"/>
              </a:rPr>
              <a:t>o</a:t>
            </a:r>
            <a:r>
              <a:rPr sz="1800" b="1" dirty="0">
                <a:solidFill>
                  <a:srgbClr val="2D2B20"/>
                </a:solidFill>
                <a:latin typeface="Verdana"/>
                <a:cs typeface="Verdana"/>
              </a:rPr>
              <a:t>kumen</a:t>
            </a:r>
            <a:r>
              <a:rPr sz="1800" b="1" spc="-5" dirty="0">
                <a:solidFill>
                  <a:srgbClr val="2D2B20"/>
                </a:solidFill>
                <a:latin typeface="Verdana"/>
                <a:cs typeface="Verdana"/>
              </a:rPr>
              <a:t>t</a:t>
            </a:r>
            <a:r>
              <a:rPr sz="1800" b="1" dirty="0">
                <a:solidFill>
                  <a:srgbClr val="2D2B20"/>
                </a:solidFill>
                <a:latin typeface="Verdana"/>
                <a:cs typeface="Verdana"/>
              </a:rPr>
              <a:t>y</a:t>
            </a:r>
            <a:r>
              <a:rPr sz="1800" b="1" spc="10"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ot</a:t>
            </a:r>
            <a:r>
              <a:rPr sz="1800" b="1" dirty="0">
                <a:solidFill>
                  <a:srgbClr val="2D2B20"/>
                </a:solidFill>
                <a:latin typeface="Verdana"/>
                <a:cs typeface="Verdana"/>
              </a:rPr>
              <a:t>w</a:t>
            </a:r>
            <a:r>
              <a:rPr sz="1800" b="1" spc="-5" dirty="0">
                <a:solidFill>
                  <a:srgbClr val="2D2B20"/>
                </a:solidFill>
                <a:latin typeface="Verdana"/>
                <a:cs typeface="Verdana"/>
              </a:rPr>
              <a:t>i</a:t>
            </a:r>
            <a:r>
              <a:rPr sz="1800" b="1" dirty="0">
                <a:solidFill>
                  <a:srgbClr val="2D2B20"/>
                </a:solidFill>
                <a:latin typeface="Verdana"/>
                <a:cs typeface="Verdana"/>
              </a:rPr>
              <a:t>e</a:t>
            </a:r>
            <a:r>
              <a:rPr sz="1800" b="1" spc="5" dirty="0">
                <a:solidFill>
                  <a:srgbClr val="2D2B20"/>
                </a:solidFill>
                <a:latin typeface="Verdana"/>
                <a:cs typeface="Verdana"/>
              </a:rPr>
              <a:t>r</a:t>
            </a:r>
            <a:r>
              <a:rPr sz="1800" b="1" dirty="0">
                <a:solidFill>
                  <a:srgbClr val="2D2B20"/>
                </a:solidFill>
                <a:latin typeface="Verdana"/>
                <a:cs typeface="Verdana"/>
              </a:rPr>
              <a:t>d</a:t>
            </a:r>
            <a:r>
              <a:rPr sz="1800" b="1" spc="5" dirty="0">
                <a:solidFill>
                  <a:srgbClr val="2D2B20"/>
                </a:solidFill>
                <a:latin typeface="Verdana"/>
                <a:cs typeface="Verdana"/>
              </a:rPr>
              <a:t>z</a:t>
            </a:r>
            <a:r>
              <a:rPr sz="1800" b="1" spc="-5" dirty="0">
                <a:solidFill>
                  <a:srgbClr val="2D2B20"/>
                </a:solidFill>
                <a:latin typeface="Verdana"/>
                <a:cs typeface="Verdana"/>
              </a:rPr>
              <a:t>a</a:t>
            </a:r>
            <a:r>
              <a:rPr sz="1800" b="1" spc="-10" dirty="0">
                <a:solidFill>
                  <a:srgbClr val="2D2B20"/>
                </a:solidFill>
                <a:latin typeface="Verdana"/>
                <a:cs typeface="Verdana"/>
              </a:rPr>
              <a:t>j</a:t>
            </a:r>
            <a:r>
              <a:rPr sz="1800" b="1" spc="-5" dirty="0">
                <a:solidFill>
                  <a:srgbClr val="2D2B20"/>
                </a:solidFill>
                <a:latin typeface="Verdana"/>
                <a:cs typeface="Verdana"/>
              </a:rPr>
              <a:t>ąc</a:t>
            </a:r>
            <a:r>
              <a:rPr sz="1800" b="1" dirty="0">
                <a:solidFill>
                  <a:srgbClr val="2D2B20"/>
                </a:solidFill>
                <a:latin typeface="Verdana"/>
                <a:cs typeface="Verdana"/>
              </a:rPr>
              <a:t>e</a:t>
            </a:r>
            <a:r>
              <a:rPr sz="1800" b="1" spc="25" dirty="0">
                <a:solidFill>
                  <a:srgbClr val="2D2B20"/>
                </a:solidFill>
                <a:latin typeface="Verdana"/>
                <a:cs typeface="Verdana"/>
              </a:rPr>
              <a:t> </a:t>
            </a:r>
            <a:r>
              <a:rPr sz="1800" b="1" spc="-10" dirty="0">
                <a:solidFill>
                  <a:srgbClr val="2D2B20"/>
                </a:solidFill>
                <a:latin typeface="Verdana"/>
                <a:cs typeface="Verdana"/>
              </a:rPr>
              <a:t>j</a:t>
            </a:r>
            <a:r>
              <a:rPr sz="1800" b="1" spc="-5" dirty="0">
                <a:solidFill>
                  <a:srgbClr val="2D2B20"/>
                </a:solidFill>
                <a:latin typeface="Verdana"/>
                <a:cs typeface="Verdana"/>
              </a:rPr>
              <a:t>a</a:t>
            </a:r>
            <a:r>
              <a:rPr sz="1800" b="1" dirty="0">
                <a:solidFill>
                  <a:srgbClr val="2D2B20"/>
                </a:solidFill>
                <a:latin typeface="Verdana"/>
                <a:cs typeface="Verdana"/>
              </a:rPr>
              <a:t>k</a:t>
            </a:r>
            <a:r>
              <a:rPr sz="1800" b="1" spc="-5" dirty="0">
                <a:solidFill>
                  <a:srgbClr val="2D2B20"/>
                </a:solidFill>
                <a:latin typeface="Verdana"/>
                <a:cs typeface="Verdana"/>
              </a:rPr>
              <a:t>o</a:t>
            </a:r>
            <a:r>
              <a:rPr sz="1800" b="1" dirty="0">
                <a:solidFill>
                  <a:srgbClr val="2D2B20"/>
                </a:solidFill>
                <a:latin typeface="Verdana"/>
                <a:cs typeface="Verdana"/>
              </a:rPr>
              <a:t>ść</a:t>
            </a:r>
            <a:r>
              <a:rPr sz="1800" b="1" spc="5"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ali</a:t>
            </a:r>
            <a:r>
              <a:rPr sz="1800" b="1" dirty="0">
                <a:solidFill>
                  <a:srgbClr val="2D2B20"/>
                </a:solidFill>
                <a:latin typeface="Verdana"/>
                <a:cs typeface="Verdana"/>
              </a:rPr>
              <a:t>wa</a:t>
            </a:r>
            <a:endParaRPr sz="1800" dirty="0">
              <a:latin typeface="Verdana"/>
              <a:cs typeface="Verdana"/>
            </a:endParaRPr>
          </a:p>
          <a:p>
            <a:pPr>
              <a:lnSpc>
                <a:spcPct val="100000"/>
              </a:lnSpc>
              <a:spcBef>
                <a:spcPts val="32"/>
              </a:spcBef>
              <a:buClr>
                <a:srgbClr val="2D2B20"/>
              </a:buClr>
              <a:buFont typeface="Verdana"/>
              <a:buAutoNum type="arabicPeriod"/>
            </a:pPr>
            <a:endParaRPr sz="1850" dirty="0">
              <a:latin typeface="Times New Roman"/>
              <a:cs typeface="Times New Roman"/>
            </a:endParaRPr>
          </a:p>
          <a:p>
            <a:pPr marL="548640" marR="47625" indent="-535940">
              <a:lnSpc>
                <a:spcPct val="100000"/>
              </a:lnSpc>
              <a:buClr>
                <a:srgbClr val="2D2B20"/>
              </a:buClr>
              <a:buFont typeface="Verdana"/>
              <a:buAutoNum type="arabicPeriod"/>
              <a:tabLst>
                <a:tab pos="549275" algn="l"/>
              </a:tabLst>
            </a:pPr>
            <a:r>
              <a:rPr sz="1800" b="1" dirty="0">
                <a:solidFill>
                  <a:srgbClr val="2D2B20"/>
                </a:solidFill>
                <a:latin typeface="Verdana"/>
                <a:cs typeface="Verdana"/>
              </a:rPr>
              <a:t>Z</a:t>
            </a:r>
            <a:r>
              <a:rPr sz="1800" b="1" spc="-5"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a</a:t>
            </a:r>
            <a:r>
              <a:rPr sz="1800" b="1" spc="5" dirty="0">
                <a:solidFill>
                  <a:srgbClr val="2D2B20"/>
                </a:solidFill>
                <a:latin typeface="Verdana"/>
                <a:cs typeface="Verdana"/>
              </a:rPr>
              <a:t>r</a:t>
            </a:r>
            <a:r>
              <a:rPr sz="1800" b="1" spc="-5" dirty="0">
                <a:solidFill>
                  <a:srgbClr val="2D2B20"/>
                </a:solidFill>
                <a:latin typeface="Verdana"/>
                <a:cs typeface="Verdana"/>
              </a:rPr>
              <a:t>ti</a:t>
            </a:r>
            <a:r>
              <a:rPr sz="1800" b="1" dirty="0">
                <a:solidFill>
                  <a:srgbClr val="2D2B20"/>
                </a:solidFill>
                <a:latin typeface="Verdana"/>
                <a:cs typeface="Verdana"/>
              </a:rPr>
              <a:t>i p</a:t>
            </a:r>
            <a:r>
              <a:rPr sz="1800" b="1" spc="-5" dirty="0">
                <a:solidFill>
                  <a:srgbClr val="2D2B20"/>
                </a:solidFill>
                <a:latin typeface="Verdana"/>
                <a:cs typeface="Verdana"/>
              </a:rPr>
              <a:t>ali</a:t>
            </a:r>
            <a:r>
              <a:rPr sz="1800" b="1" dirty="0">
                <a:solidFill>
                  <a:srgbClr val="2D2B20"/>
                </a:solidFill>
                <a:latin typeface="Verdana"/>
                <a:cs typeface="Verdana"/>
              </a:rPr>
              <a:t>wa</a:t>
            </a:r>
            <a:r>
              <a:rPr sz="1800" b="1" spc="5"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o</a:t>
            </a:r>
            <a:r>
              <a:rPr sz="1800" b="1" dirty="0">
                <a:solidFill>
                  <a:srgbClr val="2D2B20"/>
                </a:solidFill>
                <a:latin typeface="Verdana"/>
                <a:cs typeface="Verdana"/>
              </a:rPr>
              <a:t>b</a:t>
            </a:r>
            <a:r>
              <a:rPr sz="1800" b="1" spc="5" dirty="0">
                <a:solidFill>
                  <a:srgbClr val="2D2B20"/>
                </a:solidFill>
                <a:latin typeface="Verdana"/>
                <a:cs typeface="Verdana"/>
              </a:rPr>
              <a:t>r</a:t>
            </a:r>
            <a:r>
              <a:rPr sz="1800" b="1" spc="-5" dirty="0">
                <a:solidFill>
                  <a:srgbClr val="2D2B20"/>
                </a:solidFill>
                <a:latin typeface="Verdana"/>
                <a:cs typeface="Verdana"/>
              </a:rPr>
              <a:t>a</a:t>
            </a:r>
            <a:r>
              <a:rPr sz="1800" b="1" dirty="0">
                <a:solidFill>
                  <a:srgbClr val="2D2B20"/>
                </a:solidFill>
                <a:latin typeface="Verdana"/>
                <a:cs typeface="Verdana"/>
              </a:rPr>
              <a:t>ć</a:t>
            </a:r>
            <a:r>
              <a:rPr sz="1800" b="1" spc="5" dirty="0">
                <a:solidFill>
                  <a:srgbClr val="2D2B20"/>
                </a:solidFill>
                <a:latin typeface="Verdana"/>
                <a:cs typeface="Verdana"/>
              </a:rPr>
              <a:t> </a:t>
            </a:r>
            <a:r>
              <a:rPr sz="1800" b="1" dirty="0">
                <a:solidFill>
                  <a:srgbClr val="2D2B20"/>
                </a:solidFill>
                <a:latin typeface="Verdana"/>
                <a:cs typeface="Verdana"/>
              </a:rPr>
              <a:t>32</a:t>
            </a:r>
            <a:r>
              <a:rPr sz="1800" b="1" spc="-25"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r</a:t>
            </a:r>
            <a:r>
              <a:rPr sz="1800" b="1" spc="-5" dirty="0">
                <a:solidFill>
                  <a:srgbClr val="2D2B20"/>
                </a:solidFill>
                <a:latin typeface="Verdana"/>
                <a:cs typeface="Verdana"/>
              </a:rPr>
              <a:t>ó</a:t>
            </a:r>
            <a:r>
              <a:rPr sz="1800" b="1" dirty="0">
                <a:solidFill>
                  <a:srgbClr val="2D2B20"/>
                </a:solidFill>
                <a:latin typeface="Verdana"/>
                <a:cs typeface="Verdana"/>
              </a:rPr>
              <a:t>bki p</a:t>
            </a:r>
            <a:r>
              <a:rPr sz="1800" b="1" spc="-5" dirty="0">
                <a:solidFill>
                  <a:srgbClr val="2D2B20"/>
                </a:solidFill>
                <a:latin typeface="Verdana"/>
                <a:cs typeface="Verdana"/>
              </a:rPr>
              <a:t>i</a:t>
            </a:r>
            <a:r>
              <a:rPr sz="1800" b="1" dirty="0">
                <a:solidFill>
                  <a:srgbClr val="2D2B20"/>
                </a:solidFill>
                <a:latin typeface="Verdana"/>
                <a:cs typeface="Verdana"/>
              </a:rPr>
              <a:t>e</a:t>
            </a:r>
            <a:r>
              <a:rPr sz="1800" b="1" spc="5" dirty="0">
                <a:solidFill>
                  <a:srgbClr val="2D2B20"/>
                </a:solidFill>
                <a:latin typeface="Verdana"/>
                <a:cs typeface="Verdana"/>
              </a:rPr>
              <a:t>r</a:t>
            </a:r>
            <a:r>
              <a:rPr sz="1800" b="1" dirty="0">
                <a:solidFill>
                  <a:srgbClr val="2D2B20"/>
                </a:solidFill>
                <a:latin typeface="Verdana"/>
                <a:cs typeface="Verdana"/>
              </a:rPr>
              <a:t>w</a:t>
            </a:r>
            <a:r>
              <a:rPr sz="1800" b="1" spc="-5" dirty="0">
                <a:solidFill>
                  <a:srgbClr val="2D2B20"/>
                </a:solidFill>
                <a:latin typeface="Verdana"/>
                <a:cs typeface="Verdana"/>
              </a:rPr>
              <a:t>ot</a:t>
            </a:r>
            <a:r>
              <a:rPr sz="1800" b="1" dirty="0">
                <a:solidFill>
                  <a:srgbClr val="2D2B20"/>
                </a:solidFill>
                <a:latin typeface="Verdana"/>
                <a:cs typeface="Verdana"/>
              </a:rPr>
              <a:t>ne</a:t>
            </a:r>
            <a:r>
              <a:rPr sz="1800" b="1" spc="10" dirty="0">
                <a:solidFill>
                  <a:srgbClr val="2D2B20"/>
                </a:solidFill>
                <a:latin typeface="Verdana"/>
                <a:cs typeface="Verdana"/>
              </a:rPr>
              <a:t> </a:t>
            </a:r>
            <a:r>
              <a:rPr sz="1800" b="1" dirty="0">
                <a:solidFill>
                  <a:srgbClr val="2D2B20"/>
                </a:solidFill>
                <a:latin typeface="Verdana"/>
                <a:cs typeface="Verdana"/>
              </a:rPr>
              <a:t>w</a:t>
            </a:r>
            <a:r>
              <a:rPr sz="1800" b="1" spc="-5" dirty="0">
                <a:solidFill>
                  <a:srgbClr val="2D2B20"/>
                </a:solidFill>
                <a:latin typeface="Verdana"/>
                <a:cs typeface="Verdana"/>
              </a:rPr>
              <a:t> </a:t>
            </a:r>
            <a:r>
              <a:rPr lang="pl-PL" sz="1800" b="1" spc="-5" dirty="0">
                <a:solidFill>
                  <a:srgbClr val="2D2B20"/>
                </a:solidFill>
                <a:latin typeface="Verdana"/>
                <a:cs typeface="Verdana"/>
              </a:rPr>
              <a:t>masie</a:t>
            </a:r>
            <a:r>
              <a:rPr sz="1800" b="1" dirty="0">
                <a:solidFill>
                  <a:srgbClr val="2D2B20"/>
                </a:solidFill>
                <a:latin typeface="Verdana"/>
                <a:cs typeface="Verdana"/>
              </a:rPr>
              <a:t> </a:t>
            </a:r>
            <a:r>
              <a:rPr lang="pl-PL" sz="1800" b="1" spc="-5" dirty="0">
                <a:solidFill>
                  <a:srgbClr val="2D2B20"/>
                </a:solidFill>
                <a:latin typeface="Verdana"/>
                <a:cs typeface="Verdana"/>
              </a:rPr>
              <a:t>odpowiedniej do uziarnienia partii węgla</a:t>
            </a:r>
            <a:endParaRPr sz="1800" dirty="0">
              <a:latin typeface="Verdana"/>
              <a:cs typeface="Verdana"/>
            </a:endParaRPr>
          </a:p>
        </p:txBody>
      </p:sp>
      <p:sp>
        <p:nvSpPr>
          <p:cNvPr id="5" name="Tytuł 4"/>
          <p:cNvSpPr>
            <a:spLocks noGrp="1"/>
          </p:cNvSpPr>
          <p:nvPr>
            <p:ph type="title"/>
          </p:nvPr>
        </p:nvSpPr>
        <p:spPr>
          <a:xfrm>
            <a:off x="352221" y="96176"/>
            <a:ext cx="8229600" cy="720080"/>
          </a:xfrm>
        </p:spPr>
        <p:txBody>
          <a:bodyPr/>
          <a:lstStyle/>
          <a:p>
            <a:pPr marL="12700" marR="5080">
              <a:lnSpc>
                <a:spcPct val="100000"/>
              </a:lnSpc>
              <a:defRPr/>
            </a:pPr>
            <a:r>
              <a:rPr lang="pl-PL" sz="2000" dirty="0"/>
              <a:t>Pobieranie próbek paliw</a:t>
            </a:r>
            <a:br>
              <a:rPr lang="pl-PL" sz="2000" dirty="0"/>
            </a:br>
            <a:r>
              <a:rPr lang="pl-PL" sz="2000" dirty="0"/>
              <a:t>podczas kontroli - podsumowanie opisowe</a:t>
            </a:r>
          </a:p>
        </p:txBody>
      </p:sp>
    </p:spTree>
    <p:extLst>
      <p:ext uri="{BB962C8B-B14F-4D97-AF65-F5344CB8AC3E}">
        <p14:creationId xmlns:p14="http://schemas.microsoft.com/office/powerpoint/2010/main" val="11102957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3" name="object 3"/>
          <p:cNvSpPr txBox="1"/>
          <p:nvPr/>
        </p:nvSpPr>
        <p:spPr>
          <a:xfrm>
            <a:off x="827584" y="1340768"/>
            <a:ext cx="7318375" cy="3820160"/>
          </a:xfrm>
          <a:prstGeom prst="rect">
            <a:avLst/>
          </a:prstGeom>
        </p:spPr>
        <p:txBody>
          <a:bodyPr vert="horz" wrap="square" lIns="0" tIns="0" rIns="0" bIns="0" rtlCol="0">
            <a:spAutoFit/>
          </a:bodyPr>
          <a:lstStyle/>
          <a:p>
            <a:pPr marL="548640" indent="-535940">
              <a:lnSpc>
                <a:spcPct val="100000"/>
              </a:lnSpc>
              <a:buClr>
                <a:srgbClr val="2D2B20"/>
              </a:buClr>
              <a:buFont typeface="Verdana"/>
              <a:buAutoNum type="arabicPeriod" startAt="7"/>
              <a:tabLst>
                <a:tab pos="549275" algn="l"/>
              </a:tabLst>
            </a:pPr>
            <a:r>
              <a:rPr sz="1800" b="1" dirty="0">
                <a:solidFill>
                  <a:srgbClr val="2D2B20"/>
                </a:solidFill>
                <a:latin typeface="Verdana"/>
                <a:cs typeface="Verdana"/>
              </a:rPr>
              <a:t>P</a:t>
            </a:r>
            <a:r>
              <a:rPr sz="1800" b="1" spc="-5" dirty="0">
                <a:solidFill>
                  <a:srgbClr val="2D2B20"/>
                </a:solidFill>
                <a:latin typeface="Verdana"/>
                <a:cs typeface="Verdana"/>
              </a:rPr>
              <a:t>o</a:t>
            </a:r>
            <a:r>
              <a:rPr sz="1800" b="1" dirty="0">
                <a:solidFill>
                  <a:srgbClr val="2D2B20"/>
                </a:solidFill>
                <a:latin typeface="Verdana"/>
                <a:cs typeface="Verdana"/>
              </a:rPr>
              <a:t>ł</a:t>
            </a:r>
            <a:r>
              <a:rPr sz="1800" b="1" spc="-5" dirty="0">
                <a:solidFill>
                  <a:srgbClr val="2D2B20"/>
                </a:solidFill>
                <a:latin typeface="Verdana"/>
                <a:cs typeface="Verdana"/>
              </a:rPr>
              <a:t>ąc</a:t>
            </a:r>
            <a:r>
              <a:rPr sz="1800" b="1" spc="5" dirty="0">
                <a:solidFill>
                  <a:srgbClr val="2D2B20"/>
                </a:solidFill>
                <a:latin typeface="Verdana"/>
                <a:cs typeface="Verdana"/>
              </a:rPr>
              <a:t>z</a:t>
            </a:r>
            <a:r>
              <a:rPr sz="1800" b="1" spc="-5" dirty="0">
                <a:solidFill>
                  <a:srgbClr val="2D2B20"/>
                </a:solidFill>
                <a:latin typeface="Verdana"/>
                <a:cs typeface="Verdana"/>
              </a:rPr>
              <a:t>o</a:t>
            </a:r>
            <a:r>
              <a:rPr sz="1800" b="1" dirty="0">
                <a:solidFill>
                  <a:srgbClr val="2D2B20"/>
                </a:solidFill>
                <a:latin typeface="Verdana"/>
                <a:cs typeface="Verdana"/>
              </a:rPr>
              <a:t>ne</a:t>
            </a:r>
            <a:r>
              <a:rPr sz="1800" b="1" spc="10"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r</a:t>
            </a:r>
            <a:r>
              <a:rPr sz="1800" b="1" spc="-5" dirty="0">
                <a:solidFill>
                  <a:srgbClr val="2D2B20"/>
                </a:solidFill>
                <a:latin typeface="Verdana"/>
                <a:cs typeface="Verdana"/>
              </a:rPr>
              <a:t>ó</a:t>
            </a:r>
            <a:r>
              <a:rPr sz="1800" b="1" dirty="0">
                <a:solidFill>
                  <a:srgbClr val="2D2B20"/>
                </a:solidFill>
                <a:latin typeface="Verdana"/>
                <a:cs typeface="Verdana"/>
              </a:rPr>
              <a:t>bki p</a:t>
            </a:r>
            <a:r>
              <a:rPr sz="1800" b="1" spc="-5" dirty="0">
                <a:solidFill>
                  <a:srgbClr val="2D2B20"/>
                </a:solidFill>
                <a:latin typeface="Verdana"/>
                <a:cs typeface="Verdana"/>
              </a:rPr>
              <a:t>i</a:t>
            </a:r>
            <a:r>
              <a:rPr sz="1800" b="1" dirty="0">
                <a:solidFill>
                  <a:srgbClr val="2D2B20"/>
                </a:solidFill>
                <a:latin typeface="Verdana"/>
                <a:cs typeface="Verdana"/>
              </a:rPr>
              <a:t>e</a:t>
            </a:r>
            <a:r>
              <a:rPr sz="1800" b="1" spc="5" dirty="0">
                <a:solidFill>
                  <a:srgbClr val="2D2B20"/>
                </a:solidFill>
                <a:latin typeface="Verdana"/>
                <a:cs typeface="Verdana"/>
              </a:rPr>
              <a:t>r</a:t>
            </a:r>
            <a:r>
              <a:rPr sz="1800" b="1" dirty="0">
                <a:solidFill>
                  <a:srgbClr val="2D2B20"/>
                </a:solidFill>
                <a:latin typeface="Verdana"/>
                <a:cs typeface="Verdana"/>
              </a:rPr>
              <a:t>w</a:t>
            </a:r>
            <a:r>
              <a:rPr sz="1800" b="1" spc="-5" dirty="0">
                <a:solidFill>
                  <a:srgbClr val="2D2B20"/>
                </a:solidFill>
                <a:latin typeface="Verdana"/>
                <a:cs typeface="Verdana"/>
              </a:rPr>
              <a:t>ot</a:t>
            </a:r>
            <a:r>
              <a:rPr sz="1800" b="1" dirty="0">
                <a:solidFill>
                  <a:srgbClr val="2D2B20"/>
                </a:solidFill>
                <a:latin typeface="Verdana"/>
                <a:cs typeface="Verdana"/>
              </a:rPr>
              <a:t>ne</a:t>
            </a:r>
            <a:r>
              <a:rPr sz="1800" b="1" spc="10" dirty="0">
                <a:solidFill>
                  <a:srgbClr val="2D2B20"/>
                </a:solidFill>
                <a:latin typeface="Verdana"/>
                <a:cs typeface="Verdana"/>
              </a:rPr>
              <a:t> </a:t>
            </a:r>
            <a:r>
              <a:rPr sz="1800" b="1" dirty="0">
                <a:solidFill>
                  <a:srgbClr val="2D2B20"/>
                </a:solidFill>
                <a:latin typeface="Verdana"/>
                <a:cs typeface="Verdana"/>
              </a:rPr>
              <a:t>s</a:t>
            </a:r>
            <a:r>
              <a:rPr sz="1800" b="1" spc="-5" dirty="0">
                <a:solidFill>
                  <a:srgbClr val="2D2B20"/>
                </a:solidFill>
                <a:latin typeface="Verdana"/>
                <a:cs typeface="Verdana"/>
              </a:rPr>
              <a:t>ta</a:t>
            </a:r>
            <a:r>
              <a:rPr sz="1800" b="1" dirty="0">
                <a:solidFill>
                  <a:srgbClr val="2D2B20"/>
                </a:solidFill>
                <a:latin typeface="Verdana"/>
                <a:cs typeface="Verdana"/>
              </a:rPr>
              <a:t>n</a:t>
            </a:r>
            <a:r>
              <a:rPr sz="1800" b="1" spc="-5" dirty="0">
                <a:solidFill>
                  <a:srgbClr val="2D2B20"/>
                </a:solidFill>
                <a:latin typeface="Verdana"/>
                <a:cs typeface="Verdana"/>
              </a:rPr>
              <a:t>o</a:t>
            </a:r>
            <a:r>
              <a:rPr sz="1800" b="1" dirty="0">
                <a:solidFill>
                  <a:srgbClr val="2D2B20"/>
                </a:solidFill>
                <a:latin typeface="Verdana"/>
                <a:cs typeface="Verdana"/>
              </a:rPr>
              <a:t>w</a:t>
            </a:r>
            <a:r>
              <a:rPr sz="1800" b="1" spc="-5" dirty="0">
                <a:solidFill>
                  <a:srgbClr val="2D2B20"/>
                </a:solidFill>
                <a:latin typeface="Verdana"/>
                <a:cs typeface="Verdana"/>
              </a:rPr>
              <a:t>i</a:t>
            </a:r>
            <a:r>
              <a:rPr sz="1800" b="1" dirty="0">
                <a:solidFill>
                  <a:srgbClr val="2D2B20"/>
                </a:solidFill>
                <a:latin typeface="Verdana"/>
                <a:cs typeface="Verdana"/>
              </a:rPr>
              <a:t>ą</a:t>
            </a:r>
            <a:r>
              <a:rPr sz="1800" b="1" spc="5"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r</a:t>
            </a:r>
            <a:r>
              <a:rPr sz="1800" b="1" spc="-5" dirty="0">
                <a:solidFill>
                  <a:srgbClr val="2D2B20"/>
                </a:solidFill>
                <a:latin typeface="Verdana"/>
                <a:cs typeface="Verdana"/>
              </a:rPr>
              <a:t>ó</a:t>
            </a:r>
            <a:r>
              <a:rPr sz="1800" b="1" dirty="0">
                <a:solidFill>
                  <a:srgbClr val="2D2B20"/>
                </a:solidFill>
                <a:latin typeface="Verdana"/>
                <a:cs typeface="Verdana"/>
              </a:rPr>
              <a:t>bkę</a:t>
            </a:r>
            <a:r>
              <a:rPr sz="1800" b="1" spc="10" dirty="0">
                <a:solidFill>
                  <a:srgbClr val="2D2B20"/>
                </a:solidFill>
                <a:latin typeface="Verdana"/>
                <a:cs typeface="Verdana"/>
              </a:rPr>
              <a:t> </a:t>
            </a:r>
            <a:r>
              <a:rPr sz="1800" b="1" spc="-5" dirty="0">
                <a:solidFill>
                  <a:srgbClr val="2D2B20"/>
                </a:solidFill>
                <a:latin typeface="Verdana"/>
                <a:cs typeface="Verdana"/>
              </a:rPr>
              <a:t>o</a:t>
            </a:r>
            <a:r>
              <a:rPr sz="1800" b="1" dirty="0">
                <a:solidFill>
                  <a:srgbClr val="2D2B20"/>
                </a:solidFill>
                <a:latin typeface="Verdana"/>
                <a:cs typeface="Verdana"/>
              </a:rPr>
              <a:t>g</a:t>
            </a:r>
            <a:r>
              <a:rPr sz="1800" b="1" spc="-5" dirty="0">
                <a:solidFill>
                  <a:srgbClr val="2D2B20"/>
                </a:solidFill>
                <a:latin typeface="Verdana"/>
                <a:cs typeface="Verdana"/>
              </a:rPr>
              <a:t>ól</a:t>
            </a:r>
            <a:r>
              <a:rPr sz="1800" b="1" dirty="0">
                <a:solidFill>
                  <a:srgbClr val="2D2B20"/>
                </a:solidFill>
                <a:latin typeface="Verdana"/>
                <a:cs typeface="Verdana"/>
              </a:rPr>
              <a:t>ną</a:t>
            </a:r>
            <a:endParaRPr sz="1800" dirty="0">
              <a:latin typeface="Verdana"/>
              <a:cs typeface="Verdana"/>
            </a:endParaRPr>
          </a:p>
          <a:p>
            <a:pPr>
              <a:lnSpc>
                <a:spcPct val="100000"/>
              </a:lnSpc>
              <a:spcBef>
                <a:spcPts val="32"/>
              </a:spcBef>
              <a:buClr>
                <a:srgbClr val="2D2B20"/>
              </a:buClr>
              <a:buFont typeface="Verdana"/>
              <a:buAutoNum type="arabicPeriod" startAt="7"/>
            </a:pPr>
            <a:endParaRPr sz="1850" dirty="0">
              <a:latin typeface="Times New Roman"/>
              <a:cs typeface="Times New Roman"/>
            </a:endParaRPr>
          </a:p>
          <a:p>
            <a:pPr marL="548640" indent="-535940">
              <a:lnSpc>
                <a:spcPct val="100000"/>
              </a:lnSpc>
              <a:buClr>
                <a:srgbClr val="2D2B20"/>
              </a:buClr>
              <a:buFont typeface="Verdana"/>
              <a:buAutoNum type="arabicPeriod" startAt="7"/>
              <a:tabLst>
                <a:tab pos="549275" algn="l"/>
              </a:tabLst>
            </a:pPr>
            <a:r>
              <a:rPr sz="1800" b="1" spc="-5" dirty="0">
                <a:solidFill>
                  <a:srgbClr val="2D2B20"/>
                </a:solidFill>
                <a:latin typeface="Verdana"/>
                <a:cs typeface="Verdana"/>
              </a:rPr>
              <a:t>W</a:t>
            </a:r>
            <a:r>
              <a:rPr sz="1800" b="1" spc="5" dirty="0">
                <a:solidFill>
                  <a:srgbClr val="2D2B20"/>
                </a:solidFill>
                <a:latin typeface="Verdana"/>
                <a:cs typeface="Verdana"/>
              </a:rPr>
              <a:t>ę</a:t>
            </a:r>
            <a:r>
              <a:rPr sz="1800" b="1" dirty="0">
                <a:solidFill>
                  <a:srgbClr val="2D2B20"/>
                </a:solidFill>
                <a:latin typeface="Verdana"/>
                <a:cs typeface="Verdana"/>
              </a:rPr>
              <a:t>g</a:t>
            </a:r>
            <a:r>
              <a:rPr sz="1800" b="1" spc="-5" dirty="0">
                <a:solidFill>
                  <a:srgbClr val="2D2B20"/>
                </a:solidFill>
                <a:latin typeface="Verdana"/>
                <a:cs typeface="Verdana"/>
              </a:rPr>
              <a:t>i</a:t>
            </a:r>
            <a:r>
              <a:rPr sz="1800" b="1" spc="5" dirty="0">
                <a:solidFill>
                  <a:srgbClr val="2D2B20"/>
                </a:solidFill>
                <a:latin typeface="Verdana"/>
                <a:cs typeface="Verdana"/>
              </a:rPr>
              <a:t>e</a:t>
            </a:r>
            <a:r>
              <a:rPr sz="1800" b="1" dirty="0">
                <a:solidFill>
                  <a:srgbClr val="2D2B20"/>
                </a:solidFill>
                <a:latin typeface="Verdana"/>
                <a:cs typeface="Verdana"/>
              </a:rPr>
              <a:t>l</a:t>
            </a:r>
            <a:r>
              <a:rPr sz="1800" b="1" spc="-10" dirty="0">
                <a:solidFill>
                  <a:srgbClr val="2D2B20"/>
                </a:solidFill>
                <a:latin typeface="Verdana"/>
                <a:cs typeface="Verdana"/>
              </a:rPr>
              <a:t> </a:t>
            </a:r>
            <a:r>
              <a:rPr sz="1800" b="1" dirty="0">
                <a:solidFill>
                  <a:srgbClr val="2D2B20"/>
                </a:solidFill>
                <a:latin typeface="Verdana"/>
                <a:cs typeface="Verdana"/>
              </a:rPr>
              <a:t>d</a:t>
            </a:r>
            <a:r>
              <a:rPr sz="1800" b="1" spc="-5" dirty="0">
                <a:solidFill>
                  <a:srgbClr val="2D2B20"/>
                </a:solidFill>
                <a:latin typeface="Verdana"/>
                <a:cs typeface="Verdana"/>
              </a:rPr>
              <a:t>o</a:t>
            </a:r>
            <a:r>
              <a:rPr sz="1800" b="1" dirty="0">
                <a:solidFill>
                  <a:srgbClr val="2D2B20"/>
                </a:solidFill>
                <a:latin typeface="Verdana"/>
                <a:cs typeface="Verdana"/>
              </a:rPr>
              <a:t>kł</a:t>
            </a:r>
            <a:r>
              <a:rPr sz="1800" b="1" spc="-5" dirty="0">
                <a:solidFill>
                  <a:srgbClr val="2D2B20"/>
                </a:solidFill>
                <a:latin typeface="Verdana"/>
                <a:cs typeface="Verdana"/>
              </a:rPr>
              <a:t>a</a:t>
            </a:r>
            <a:r>
              <a:rPr sz="1800" b="1" dirty="0">
                <a:solidFill>
                  <a:srgbClr val="2D2B20"/>
                </a:solidFill>
                <a:latin typeface="Verdana"/>
                <a:cs typeface="Verdana"/>
              </a:rPr>
              <a:t>dn</a:t>
            </a:r>
            <a:r>
              <a:rPr sz="1800" b="1" spc="-5" dirty="0">
                <a:solidFill>
                  <a:srgbClr val="2D2B20"/>
                </a:solidFill>
                <a:latin typeface="Verdana"/>
                <a:cs typeface="Verdana"/>
              </a:rPr>
              <a:t>i</a:t>
            </a:r>
            <a:r>
              <a:rPr sz="1800" b="1" dirty="0">
                <a:solidFill>
                  <a:srgbClr val="2D2B20"/>
                </a:solidFill>
                <a:latin typeface="Verdana"/>
                <a:cs typeface="Verdana"/>
              </a:rPr>
              <a:t>e</a:t>
            </a:r>
            <a:r>
              <a:rPr sz="1800" b="1" spc="10" dirty="0">
                <a:solidFill>
                  <a:srgbClr val="2D2B20"/>
                </a:solidFill>
                <a:latin typeface="Verdana"/>
                <a:cs typeface="Verdana"/>
              </a:rPr>
              <a:t> </a:t>
            </a:r>
            <a:r>
              <a:rPr sz="1800" b="1" dirty="0">
                <a:solidFill>
                  <a:srgbClr val="2D2B20"/>
                </a:solidFill>
                <a:latin typeface="Verdana"/>
                <a:cs typeface="Verdana"/>
              </a:rPr>
              <a:t>uś</a:t>
            </a:r>
            <a:r>
              <a:rPr sz="1800" b="1" spc="5" dirty="0">
                <a:solidFill>
                  <a:srgbClr val="2D2B20"/>
                </a:solidFill>
                <a:latin typeface="Verdana"/>
                <a:cs typeface="Verdana"/>
              </a:rPr>
              <a:t>re</a:t>
            </a:r>
            <a:r>
              <a:rPr sz="1800" b="1" dirty="0">
                <a:solidFill>
                  <a:srgbClr val="2D2B20"/>
                </a:solidFill>
                <a:latin typeface="Verdana"/>
                <a:cs typeface="Verdana"/>
              </a:rPr>
              <a:t>dn</a:t>
            </a:r>
            <a:r>
              <a:rPr sz="1800" b="1" spc="-5" dirty="0">
                <a:solidFill>
                  <a:srgbClr val="2D2B20"/>
                </a:solidFill>
                <a:latin typeface="Verdana"/>
                <a:cs typeface="Verdana"/>
              </a:rPr>
              <a:t>i</a:t>
            </a:r>
            <a:r>
              <a:rPr sz="1800" b="1" dirty="0">
                <a:solidFill>
                  <a:srgbClr val="2D2B20"/>
                </a:solidFill>
                <a:latin typeface="Verdana"/>
                <a:cs typeface="Verdana"/>
              </a:rPr>
              <a:t>ć</a:t>
            </a:r>
            <a:r>
              <a:rPr sz="1800" b="1" spc="5"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o</a:t>
            </a:r>
            <a:r>
              <a:rPr sz="1800" b="1" dirty="0">
                <a:solidFill>
                  <a:srgbClr val="2D2B20"/>
                </a:solidFill>
                <a:latin typeface="Verdana"/>
                <a:cs typeface="Verdana"/>
              </a:rPr>
              <a:t>p</a:t>
            </a:r>
            <a:r>
              <a:rPr sz="1800" b="1" spc="5" dirty="0">
                <a:solidFill>
                  <a:srgbClr val="2D2B20"/>
                </a:solidFill>
                <a:latin typeface="Verdana"/>
                <a:cs typeface="Verdana"/>
              </a:rPr>
              <a:t>rze</a:t>
            </a:r>
            <a:r>
              <a:rPr sz="1800" b="1" dirty="0">
                <a:solidFill>
                  <a:srgbClr val="2D2B20"/>
                </a:solidFill>
                <a:latin typeface="Verdana"/>
                <a:cs typeface="Verdana"/>
              </a:rPr>
              <a:t>z wym</a:t>
            </a:r>
            <a:r>
              <a:rPr sz="1800" b="1" spc="-5" dirty="0">
                <a:solidFill>
                  <a:srgbClr val="2D2B20"/>
                </a:solidFill>
                <a:latin typeface="Verdana"/>
                <a:cs typeface="Verdana"/>
              </a:rPr>
              <a:t>i</a:t>
            </a:r>
            <a:r>
              <a:rPr sz="1800" b="1" spc="5" dirty="0">
                <a:solidFill>
                  <a:srgbClr val="2D2B20"/>
                </a:solidFill>
                <a:latin typeface="Verdana"/>
                <a:cs typeface="Verdana"/>
              </a:rPr>
              <a:t>e</a:t>
            </a:r>
            <a:r>
              <a:rPr sz="1800" b="1" dirty="0">
                <a:solidFill>
                  <a:srgbClr val="2D2B20"/>
                </a:solidFill>
                <a:latin typeface="Verdana"/>
                <a:cs typeface="Verdana"/>
              </a:rPr>
              <a:t>s</a:t>
            </a:r>
            <a:r>
              <a:rPr sz="1800" b="1" spc="5" dirty="0">
                <a:solidFill>
                  <a:srgbClr val="2D2B20"/>
                </a:solidFill>
                <a:latin typeface="Verdana"/>
                <a:cs typeface="Verdana"/>
              </a:rPr>
              <a:t>z</a:t>
            </a:r>
            <a:r>
              <a:rPr sz="1800" b="1" spc="-5" dirty="0">
                <a:solidFill>
                  <a:srgbClr val="2D2B20"/>
                </a:solidFill>
                <a:latin typeface="Verdana"/>
                <a:cs typeface="Verdana"/>
              </a:rPr>
              <a:t>a</a:t>
            </a:r>
            <a:r>
              <a:rPr sz="1800" b="1" dirty="0">
                <a:solidFill>
                  <a:srgbClr val="2D2B20"/>
                </a:solidFill>
                <a:latin typeface="Verdana"/>
                <a:cs typeface="Verdana"/>
              </a:rPr>
              <a:t>n</a:t>
            </a:r>
            <a:r>
              <a:rPr sz="1800" b="1" spc="-5" dirty="0">
                <a:solidFill>
                  <a:srgbClr val="2D2B20"/>
                </a:solidFill>
                <a:latin typeface="Verdana"/>
                <a:cs typeface="Verdana"/>
              </a:rPr>
              <a:t>i</a:t>
            </a:r>
            <a:r>
              <a:rPr sz="1800" b="1" dirty="0">
                <a:solidFill>
                  <a:srgbClr val="2D2B20"/>
                </a:solidFill>
                <a:latin typeface="Verdana"/>
                <a:cs typeface="Verdana"/>
              </a:rPr>
              <a:t>e</a:t>
            </a:r>
            <a:endParaRPr sz="1800" dirty="0">
              <a:latin typeface="Verdana"/>
              <a:cs typeface="Verdana"/>
            </a:endParaRPr>
          </a:p>
          <a:p>
            <a:pPr>
              <a:lnSpc>
                <a:spcPct val="100000"/>
              </a:lnSpc>
              <a:spcBef>
                <a:spcPts val="32"/>
              </a:spcBef>
            </a:pPr>
            <a:endParaRPr sz="1850" dirty="0">
              <a:latin typeface="Times New Roman"/>
              <a:cs typeface="Times New Roman"/>
            </a:endParaRPr>
          </a:p>
          <a:p>
            <a:pPr marL="548640" marR="303530" indent="-536575">
              <a:lnSpc>
                <a:spcPct val="100000"/>
              </a:lnSpc>
              <a:tabLst>
                <a:tab pos="548640" algn="l"/>
              </a:tabLst>
            </a:pPr>
            <a:r>
              <a:rPr sz="1800" b="1" dirty="0">
                <a:solidFill>
                  <a:srgbClr val="2D2B20"/>
                </a:solidFill>
                <a:latin typeface="Verdana"/>
                <a:cs typeface="Verdana"/>
              </a:rPr>
              <a:t>9.	</a:t>
            </a:r>
            <a:r>
              <a:rPr sz="1800" b="1" spc="-5" dirty="0">
                <a:solidFill>
                  <a:srgbClr val="2D2B20"/>
                </a:solidFill>
                <a:latin typeface="Verdana"/>
                <a:cs typeface="Verdana"/>
              </a:rPr>
              <a:t>J</a:t>
            </a:r>
            <a:r>
              <a:rPr sz="1800" b="1" dirty="0">
                <a:solidFill>
                  <a:srgbClr val="2D2B20"/>
                </a:solidFill>
                <a:latin typeface="Verdana"/>
                <a:cs typeface="Verdana"/>
              </a:rPr>
              <a:t>e</a:t>
            </a:r>
            <a:r>
              <a:rPr sz="1800" b="1" spc="5" dirty="0">
                <a:solidFill>
                  <a:srgbClr val="2D2B20"/>
                </a:solidFill>
                <a:latin typeface="Verdana"/>
                <a:cs typeface="Verdana"/>
              </a:rPr>
              <a:t>ż</a:t>
            </a:r>
            <a:r>
              <a:rPr sz="1800" b="1" dirty="0">
                <a:solidFill>
                  <a:srgbClr val="2D2B20"/>
                </a:solidFill>
                <a:latin typeface="Verdana"/>
                <a:cs typeface="Verdana"/>
              </a:rPr>
              <a:t>e</a:t>
            </a:r>
            <a:r>
              <a:rPr sz="1800" b="1" spc="-5" dirty="0">
                <a:solidFill>
                  <a:srgbClr val="2D2B20"/>
                </a:solidFill>
                <a:latin typeface="Verdana"/>
                <a:cs typeface="Verdana"/>
              </a:rPr>
              <a:t>l</a:t>
            </a:r>
            <a:r>
              <a:rPr sz="1800" b="1" dirty="0">
                <a:solidFill>
                  <a:srgbClr val="2D2B20"/>
                </a:solidFill>
                <a:latin typeface="Verdana"/>
                <a:cs typeface="Verdana"/>
              </a:rPr>
              <a:t>i</a:t>
            </a:r>
            <a:r>
              <a:rPr sz="1800" b="1" spc="-10"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r</a:t>
            </a:r>
            <a:r>
              <a:rPr sz="1800" b="1" spc="-5" dirty="0">
                <a:solidFill>
                  <a:srgbClr val="2D2B20"/>
                </a:solidFill>
                <a:latin typeface="Verdana"/>
                <a:cs typeface="Verdana"/>
              </a:rPr>
              <a:t>ó</a:t>
            </a:r>
            <a:r>
              <a:rPr sz="1800" b="1" dirty="0">
                <a:solidFill>
                  <a:srgbClr val="2D2B20"/>
                </a:solidFill>
                <a:latin typeface="Verdana"/>
                <a:cs typeface="Verdana"/>
              </a:rPr>
              <a:t>bka</a:t>
            </a:r>
            <a:r>
              <a:rPr sz="1800" b="1" spc="5" dirty="0">
                <a:solidFill>
                  <a:srgbClr val="2D2B20"/>
                </a:solidFill>
                <a:latin typeface="Verdana"/>
                <a:cs typeface="Verdana"/>
              </a:rPr>
              <a:t> </a:t>
            </a:r>
            <a:r>
              <a:rPr sz="1800" b="1" spc="-5" dirty="0">
                <a:solidFill>
                  <a:srgbClr val="2D2B20"/>
                </a:solidFill>
                <a:latin typeface="Verdana"/>
                <a:cs typeface="Verdana"/>
              </a:rPr>
              <a:t>o</a:t>
            </a:r>
            <a:r>
              <a:rPr sz="1800" b="1" dirty="0">
                <a:solidFill>
                  <a:srgbClr val="2D2B20"/>
                </a:solidFill>
                <a:latin typeface="Verdana"/>
                <a:cs typeface="Verdana"/>
              </a:rPr>
              <a:t>g</a:t>
            </a:r>
            <a:r>
              <a:rPr sz="1800" b="1" spc="-5" dirty="0">
                <a:solidFill>
                  <a:srgbClr val="2D2B20"/>
                </a:solidFill>
                <a:latin typeface="Verdana"/>
                <a:cs typeface="Verdana"/>
              </a:rPr>
              <a:t>ól</a:t>
            </a:r>
            <a:r>
              <a:rPr sz="1800" b="1" dirty="0">
                <a:solidFill>
                  <a:srgbClr val="2D2B20"/>
                </a:solidFill>
                <a:latin typeface="Verdana"/>
                <a:cs typeface="Verdana"/>
              </a:rPr>
              <a:t>na</a:t>
            </a:r>
            <a:r>
              <a:rPr sz="1800" b="1" spc="5" dirty="0">
                <a:solidFill>
                  <a:srgbClr val="2D2B20"/>
                </a:solidFill>
                <a:latin typeface="Verdana"/>
                <a:cs typeface="Verdana"/>
              </a:rPr>
              <a:t> </a:t>
            </a:r>
            <a:r>
              <a:rPr sz="1800" b="1" spc="-10" dirty="0">
                <a:solidFill>
                  <a:srgbClr val="2D2B20"/>
                </a:solidFill>
                <a:latin typeface="Verdana"/>
                <a:cs typeface="Verdana"/>
              </a:rPr>
              <a:t>j</a:t>
            </a:r>
            <a:r>
              <a:rPr sz="1800" b="1" dirty="0">
                <a:solidFill>
                  <a:srgbClr val="2D2B20"/>
                </a:solidFill>
                <a:latin typeface="Verdana"/>
                <a:cs typeface="Verdana"/>
              </a:rPr>
              <a:t>est</a:t>
            </a:r>
            <a:r>
              <a:rPr sz="1800" b="1" spc="-10" dirty="0">
                <a:solidFill>
                  <a:srgbClr val="2D2B20"/>
                </a:solidFill>
                <a:latin typeface="Verdana"/>
                <a:cs typeface="Verdana"/>
              </a:rPr>
              <a:t> </a:t>
            </a:r>
            <a:r>
              <a:rPr sz="1800" b="1" spc="5" dirty="0">
                <a:solidFill>
                  <a:srgbClr val="2D2B20"/>
                </a:solidFill>
                <a:latin typeface="Verdana"/>
                <a:cs typeface="Verdana"/>
              </a:rPr>
              <a:t>z</a:t>
            </a:r>
            <a:r>
              <a:rPr sz="1800" b="1" dirty="0">
                <a:solidFill>
                  <a:srgbClr val="2D2B20"/>
                </a:solidFill>
                <a:latin typeface="Verdana"/>
                <a:cs typeface="Verdana"/>
              </a:rPr>
              <a:t>byt du</a:t>
            </a:r>
            <a:r>
              <a:rPr sz="1800" b="1" spc="5" dirty="0">
                <a:solidFill>
                  <a:srgbClr val="2D2B20"/>
                </a:solidFill>
                <a:latin typeface="Verdana"/>
                <a:cs typeface="Verdana"/>
              </a:rPr>
              <a:t>ż</a:t>
            </a:r>
            <a:r>
              <a:rPr sz="1800" b="1" dirty="0">
                <a:solidFill>
                  <a:srgbClr val="2D2B20"/>
                </a:solidFill>
                <a:latin typeface="Verdana"/>
                <a:cs typeface="Verdana"/>
              </a:rPr>
              <a:t>a</a:t>
            </a:r>
            <a:r>
              <a:rPr sz="1800" b="1" spc="-10" dirty="0">
                <a:solidFill>
                  <a:srgbClr val="2D2B20"/>
                </a:solidFill>
                <a:latin typeface="Verdana"/>
                <a:cs typeface="Verdana"/>
              </a:rPr>
              <a:t> </a:t>
            </a:r>
            <a:r>
              <a:rPr sz="1800" b="1" dirty="0">
                <a:solidFill>
                  <a:srgbClr val="2D2B20"/>
                </a:solidFill>
                <a:latin typeface="Verdana"/>
                <a:cs typeface="Verdana"/>
              </a:rPr>
              <a:t>n</a:t>
            </a:r>
            <a:r>
              <a:rPr sz="1800" b="1" spc="-5" dirty="0">
                <a:solidFill>
                  <a:srgbClr val="2D2B20"/>
                </a:solidFill>
                <a:latin typeface="Verdana"/>
                <a:cs typeface="Verdana"/>
              </a:rPr>
              <a:t>i</a:t>
            </a:r>
            <a:r>
              <a:rPr sz="1800" b="1" dirty="0">
                <a:solidFill>
                  <a:srgbClr val="2D2B20"/>
                </a:solidFill>
                <a:latin typeface="Verdana"/>
                <a:cs typeface="Verdana"/>
              </a:rPr>
              <a:t>ż wym</a:t>
            </a:r>
            <a:r>
              <a:rPr sz="1800" b="1" spc="-5" dirty="0">
                <a:solidFill>
                  <a:srgbClr val="2D2B20"/>
                </a:solidFill>
                <a:latin typeface="Verdana"/>
                <a:cs typeface="Verdana"/>
              </a:rPr>
              <a:t>a</a:t>
            </a:r>
            <a:r>
              <a:rPr sz="1800" b="1" dirty="0">
                <a:solidFill>
                  <a:srgbClr val="2D2B20"/>
                </a:solidFill>
                <a:latin typeface="Verdana"/>
                <a:cs typeface="Verdana"/>
              </a:rPr>
              <a:t>g</a:t>
            </a:r>
            <a:r>
              <a:rPr sz="1800" b="1" spc="-5" dirty="0">
                <a:solidFill>
                  <a:srgbClr val="2D2B20"/>
                </a:solidFill>
                <a:latin typeface="Verdana"/>
                <a:cs typeface="Verdana"/>
              </a:rPr>
              <a:t>a</a:t>
            </a:r>
            <a:r>
              <a:rPr sz="1800" b="1" dirty="0">
                <a:solidFill>
                  <a:srgbClr val="2D2B20"/>
                </a:solidFill>
                <a:latin typeface="Verdana"/>
                <a:cs typeface="Verdana"/>
              </a:rPr>
              <a:t>na n</a:t>
            </a:r>
            <a:r>
              <a:rPr sz="1800" b="1" spc="-5" dirty="0">
                <a:solidFill>
                  <a:srgbClr val="2D2B20"/>
                </a:solidFill>
                <a:latin typeface="Verdana"/>
                <a:cs typeface="Verdana"/>
              </a:rPr>
              <a:t>o</a:t>
            </a:r>
            <a:r>
              <a:rPr sz="1800" b="1" spc="5" dirty="0">
                <a:solidFill>
                  <a:srgbClr val="2D2B20"/>
                </a:solidFill>
                <a:latin typeface="Verdana"/>
                <a:cs typeface="Verdana"/>
              </a:rPr>
              <a:t>r</a:t>
            </a:r>
            <a:r>
              <a:rPr sz="1800" b="1" dirty="0">
                <a:solidFill>
                  <a:srgbClr val="2D2B20"/>
                </a:solidFill>
                <a:latin typeface="Verdana"/>
                <a:cs typeface="Verdana"/>
              </a:rPr>
              <a:t>m</a:t>
            </a:r>
            <a:r>
              <a:rPr sz="1800" b="1" spc="-5" dirty="0">
                <a:solidFill>
                  <a:srgbClr val="2D2B20"/>
                </a:solidFill>
                <a:latin typeface="Verdana"/>
                <a:cs typeface="Verdana"/>
              </a:rPr>
              <a:t>ą</a:t>
            </a:r>
            <a:r>
              <a:rPr sz="1800" b="1" dirty="0">
                <a:solidFill>
                  <a:srgbClr val="2D2B20"/>
                </a:solidFill>
                <a:latin typeface="Verdana"/>
                <a:cs typeface="Verdana"/>
              </a:rPr>
              <a:t>,</a:t>
            </a:r>
            <a:r>
              <a:rPr sz="1800" b="1" spc="-10"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rz</a:t>
            </a:r>
            <a:r>
              <a:rPr sz="1800" b="1" dirty="0">
                <a:solidFill>
                  <a:srgbClr val="2D2B20"/>
                </a:solidFill>
                <a:latin typeface="Verdana"/>
                <a:cs typeface="Verdana"/>
              </a:rPr>
              <a:t>ep</a:t>
            </a:r>
            <a:r>
              <a:rPr sz="1800" b="1" spc="5" dirty="0">
                <a:solidFill>
                  <a:srgbClr val="2D2B20"/>
                </a:solidFill>
                <a:latin typeface="Verdana"/>
                <a:cs typeface="Verdana"/>
              </a:rPr>
              <a:t>r</a:t>
            </a:r>
            <a:r>
              <a:rPr sz="1800" b="1" spc="-5" dirty="0">
                <a:solidFill>
                  <a:srgbClr val="2D2B20"/>
                </a:solidFill>
                <a:latin typeface="Verdana"/>
                <a:cs typeface="Verdana"/>
              </a:rPr>
              <a:t>o</a:t>
            </a:r>
            <a:r>
              <a:rPr sz="1800" b="1" dirty="0">
                <a:solidFill>
                  <a:srgbClr val="2D2B20"/>
                </a:solidFill>
                <a:latin typeface="Verdana"/>
                <a:cs typeface="Verdana"/>
              </a:rPr>
              <a:t>w</a:t>
            </a:r>
            <a:r>
              <a:rPr sz="1800" b="1" spc="-5" dirty="0">
                <a:solidFill>
                  <a:srgbClr val="2D2B20"/>
                </a:solidFill>
                <a:latin typeface="Verdana"/>
                <a:cs typeface="Verdana"/>
              </a:rPr>
              <a:t>a</a:t>
            </a:r>
            <a:r>
              <a:rPr sz="1800" b="1" dirty="0">
                <a:solidFill>
                  <a:srgbClr val="2D2B20"/>
                </a:solidFill>
                <a:latin typeface="Verdana"/>
                <a:cs typeface="Verdana"/>
              </a:rPr>
              <a:t>d</a:t>
            </a:r>
            <a:r>
              <a:rPr sz="1800" b="1" spc="5" dirty="0">
                <a:solidFill>
                  <a:srgbClr val="2D2B20"/>
                </a:solidFill>
                <a:latin typeface="Verdana"/>
                <a:cs typeface="Verdana"/>
              </a:rPr>
              <a:t>z</a:t>
            </a:r>
            <a:r>
              <a:rPr sz="1800" b="1" spc="-5" dirty="0">
                <a:solidFill>
                  <a:srgbClr val="2D2B20"/>
                </a:solidFill>
                <a:latin typeface="Verdana"/>
                <a:cs typeface="Verdana"/>
              </a:rPr>
              <a:t>i</a:t>
            </a:r>
            <a:r>
              <a:rPr sz="1800" b="1" dirty="0">
                <a:solidFill>
                  <a:srgbClr val="2D2B20"/>
                </a:solidFill>
                <a:latin typeface="Verdana"/>
                <a:cs typeface="Verdana"/>
              </a:rPr>
              <a:t>ć</a:t>
            </a:r>
            <a:r>
              <a:rPr sz="1800" b="1" spc="-10"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o</a:t>
            </a:r>
            <a:r>
              <a:rPr sz="1800" b="1" dirty="0">
                <a:solidFill>
                  <a:srgbClr val="2D2B20"/>
                </a:solidFill>
                <a:latin typeface="Verdana"/>
                <a:cs typeface="Verdana"/>
              </a:rPr>
              <a:t>mn</a:t>
            </a:r>
            <a:r>
              <a:rPr sz="1800" b="1" spc="-5" dirty="0">
                <a:solidFill>
                  <a:srgbClr val="2D2B20"/>
                </a:solidFill>
                <a:latin typeface="Verdana"/>
                <a:cs typeface="Verdana"/>
              </a:rPr>
              <a:t>i</a:t>
            </a:r>
            <a:r>
              <a:rPr sz="1800" b="1" dirty="0">
                <a:solidFill>
                  <a:srgbClr val="2D2B20"/>
                </a:solidFill>
                <a:latin typeface="Verdana"/>
                <a:cs typeface="Verdana"/>
              </a:rPr>
              <a:t>e</a:t>
            </a:r>
            <a:r>
              <a:rPr sz="1800" b="1" spc="-10" dirty="0">
                <a:solidFill>
                  <a:srgbClr val="2D2B20"/>
                </a:solidFill>
                <a:latin typeface="Verdana"/>
                <a:cs typeface="Verdana"/>
              </a:rPr>
              <a:t>j</a:t>
            </a:r>
            <a:r>
              <a:rPr sz="1800" b="1" dirty="0">
                <a:solidFill>
                  <a:srgbClr val="2D2B20"/>
                </a:solidFill>
                <a:latin typeface="Verdana"/>
                <a:cs typeface="Verdana"/>
              </a:rPr>
              <a:t>s</a:t>
            </a:r>
            <a:r>
              <a:rPr sz="1800" b="1" spc="5" dirty="0">
                <a:solidFill>
                  <a:srgbClr val="2D2B20"/>
                </a:solidFill>
                <a:latin typeface="Verdana"/>
                <a:cs typeface="Verdana"/>
              </a:rPr>
              <a:t>z</a:t>
            </a:r>
            <a:r>
              <a:rPr sz="1800" b="1" spc="-5" dirty="0">
                <a:solidFill>
                  <a:srgbClr val="2D2B20"/>
                </a:solidFill>
                <a:latin typeface="Verdana"/>
                <a:cs typeface="Verdana"/>
              </a:rPr>
              <a:t>a</a:t>
            </a:r>
            <a:r>
              <a:rPr sz="1800" b="1" dirty="0">
                <a:solidFill>
                  <a:srgbClr val="2D2B20"/>
                </a:solidFill>
                <a:latin typeface="Verdana"/>
                <a:cs typeface="Verdana"/>
              </a:rPr>
              <a:t>n</a:t>
            </a:r>
            <a:r>
              <a:rPr sz="1800" b="1" spc="-5" dirty="0">
                <a:solidFill>
                  <a:srgbClr val="2D2B20"/>
                </a:solidFill>
                <a:latin typeface="Verdana"/>
                <a:cs typeface="Verdana"/>
              </a:rPr>
              <a:t>i</a:t>
            </a:r>
            <a:r>
              <a:rPr sz="1800" b="1" dirty="0">
                <a:solidFill>
                  <a:srgbClr val="2D2B20"/>
                </a:solidFill>
                <a:latin typeface="Verdana"/>
                <a:cs typeface="Verdana"/>
              </a:rPr>
              <a:t>e</a:t>
            </a:r>
            <a:endParaRPr sz="1800" dirty="0">
              <a:latin typeface="Verdana"/>
              <a:cs typeface="Verdana"/>
            </a:endParaRPr>
          </a:p>
          <a:p>
            <a:pPr>
              <a:lnSpc>
                <a:spcPct val="100000"/>
              </a:lnSpc>
              <a:spcBef>
                <a:spcPts val="32"/>
              </a:spcBef>
            </a:pPr>
            <a:endParaRPr sz="1850" dirty="0">
              <a:latin typeface="Times New Roman"/>
              <a:cs typeface="Times New Roman"/>
            </a:endParaRPr>
          </a:p>
          <a:p>
            <a:pPr marL="548640" marR="233045" indent="-535940">
              <a:lnSpc>
                <a:spcPct val="100000"/>
              </a:lnSpc>
              <a:buClr>
                <a:srgbClr val="2D2B20"/>
              </a:buClr>
              <a:buFont typeface="Verdana"/>
              <a:buAutoNum type="arabicPeriod" startAt="10"/>
              <a:tabLst>
                <a:tab pos="549275" algn="l"/>
              </a:tabLst>
            </a:pPr>
            <a:r>
              <a:rPr sz="1800" b="1" spc="-5" dirty="0">
                <a:solidFill>
                  <a:srgbClr val="2D2B20"/>
                </a:solidFill>
                <a:latin typeface="Verdana"/>
                <a:cs typeface="Verdana"/>
              </a:rPr>
              <a:t>W</a:t>
            </a:r>
            <a:r>
              <a:rPr sz="1800" b="1" dirty="0">
                <a:solidFill>
                  <a:srgbClr val="2D2B20"/>
                </a:solidFill>
                <a:latin typeface="Verdana"/>
                <a:cs typeface="Verdana"/>
              </a:rPr>
              <a:t>yd</a:t>
            </a:r>
            <a:r>
              <a:rPr sz="1800" b="1" spc="5" dirty="0">
                <a:solidFill>
                  <a:srgbClr val="2D2B20"/>
                </a:solidFill>
                <a:latin typeface="Verdana"/>
                <a:cs typeface="Verdana"/>
              </a:rPr>
              <a:t>z</a:t>
            </a:r>
            <a:r>
              <a:rPr sz="1800" b="1" spc="-5" dirty="0">
                <a:solidFill>
                  <a:srgbClr val="2D2B20"/>
                </a:solidFill>
                <a:latin typeface="Verdana"/>
                <a:cs typeface="Verdana"/>
              </a:rPr>
              <a:t>i</a:t>
            </a:r>
            <a:r>
              <a:rPr sz="1800" b="1" spc="5" dirty="0">
                <a:solidFill>
                  <a:srgbClr val="2D2B20"/>
                </a:solidFill>
                <a:latin typeface="Verdana"/>
                <a:cs typeface="Verdana"/>
              </a:rPr>
              <a:t>e</a:t>
            </a:r>
            <a:r>
              <a:rPr sz="1800" b="1" spc="-5" dirty="0">
                <a:solidFill>
                  <a:srgbClr val="2D2B20"/>
                </a:solidFill>
                <a:latin typeface="Verdana"/>
                <a:cs typeface="Verdana"/>
              </a:rPr>
              <a:t>lo</a:t>
            </a:r>
            <a:r>
              <a:rPr sz="1800" b="1" dirty="0">
                <a:solidFill>
                  <a:srgbClr val="2D2B20"/>
                </a:solidFill>
                <a:latin typeface="Verdana"/>
                <a:cs typeface="Verdana"/>
              </a:rPr>
              <a:t>ną</a:t>
            </a:r>
            <a:r>
              <a:rPr sz="1800" b="1" spc="-10"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r</a:t>
            </a:r>
            <a:r>
              <a:rPr sz="1800" b="1" spc="-5" dirty="0">
                <a:solidFill>
                  <a:srgbClr val="2D2B20"/>
                </a:solidFill>
                <a:latin typeface="Verdana"/>
                <a:cs typeface="Verdana"/>
              </a:rPr>
              <a:t>ó</a:t>
            </a:r>
            <a:r>
              <a:rPr sz="1800" b="1" dirty="0">
                <a:solidFill>
                  <a:srgbClr val="2D2B20"/>
                </a:solidFill>
                <a:latin typeface="Verdana"/>
                <a:cs typeface="Verdana"/>
              </a:rPr>
              <a:t>bkę</a:t>
            </a:r>
            <a:r>
              <a:rPr sz="1800" b="1" spc="10" dirty="0">
                <a:solidFill>
                  <a:srgbClr val="2D2B20"/>
                </a:solidFill>
                <a:latin typeface="Verdana"/>
                <a:cs typeface="Verdana"/>
              </a:rPr>
              <a:t> </a:t>
            </a:r>
            <a:r>
              <a:rPr sz="1800" b="1" spc="-5" dirty="0">
                <a:solidFill>
                  <a:srgbClr val="2D2B20"/>
                </a:solidFill>
                <a:latin typeface="Verdana"/>
                <a:cs typeface="Verdana"/>
              </a:rPr>
              <a:t>la</a:t>
            </a:r>
            <a:r>
              <a:rPr sz="1800" b="1" dirty="0">
                <a:solidFill>
                  <a:srgbClr val="2D2B20"/>
                </a:solidFill>
                <a:latin typeface="Verdana"/>
                <a:cs typeface="Verdana"/>
              </a:rPr>
              <a:t>b</a:t>
            </a:r>
            <a:r>
              <a:rPr sz="1800" b="1" spc="-5" dirty="0">
                <a:solidFill>
                  <a:srgbClr val="2D2B20"/>
                </a:solidFill>
                <a:latin typeface="Verdana"/>
                <a:cs typeface="Verdana"/>
              </a:rPr>
              <a:t>o</a:t>
            </a:r>
            <a:r>
              <a:rPr sz="1800" b="1" spc="5" dirty="0">
                <a:solidFill>
                  <a:srgbClr val="2D2B20"/>
                </a:solidFill>
                <a:latin typeface="Verdana"/>
                <a:cs typeface="Verdana"/>
              </a:rPr>
              <a:t>r</a:t>
            </a:r>
            <a:r>
              <a:rPr sz="1800" b="1" spc="-5" dirty="0">
                <a:solidFill>
                  <a:srgbClr val="2D2B20"/>
                </a:solidFill>
                <a:latin typeface="Verdana"/>
                <a:cs typeface="Verdana"/>
              </a:rPr>
              <a:t>ato</a:t>
            </a:r>
            <a:r>
              <a:rPr sz="1800" b="1" spc="5" dirty="0">
                <a:solidFill>
                  <a:srgbClr val="2D2B20"/>
                </a:solidFill>
                <a:latin typeface="Verdana"/>
                <a:cs typeface="Verdana"/>
              </a:rPr>
              <a:t>r</a:t>
            </a:r>
            <a:r>
              <a:rPr sz="1800" b="1" dirty="0">
                <a:solidFill>
                  <a:srgbClr val="2D2B20"/>
                </a:solidFill>
                <a:latin typeface="Verdana"/>
                <a:cs typeface="Verdana"/>
              </a:rPr>
              <a:t>y</a:t>
            </a:r>
            <a:r>
              <a:rPr sz="1800" b="1" spc="-10" dirty="0">
                <a:solidFill>
                  <a:srgbClr val="2D2B20"/>
                </a:solidFill>
                <a:latin typeface="Verdana"/>
                <a:cs typeface="Verdana"/>
              </a:rPr>
              <a:t>j</a:t>
            </a:r>
            <a:r>
              <a:rPr sz="1800" b="1" dirty="0">
                <a:solidFill>
                  <a:srgbClr val="2D2B20"/>
                </a:solidFill>
                <a:latin typeface="Verdana"/>
                <a:cs typeface="Verdana"/>
              </a:rPr>
              <a:t>ną</a:t>
            </a:r>
            <a:r>
              <a:rPr sz="1800" b="1" spc="15" dirty="0">
                <a:solidFill>
                  <a:srgbClr val="2D2B20"/>
                </a:solidFill>
                <a:latin typeface="Verdana"/>
                <a:cs typeface="Verdana"/>
              </a:rPr>
              <a:t> </a:t>
            </a:r>
            <a:r>
              <a:rPr sz="1800" b="1" spc="5" dirty="0">
                <a:solidFill>
                  <a:srgbClr val="2D2B20"/>
                </a:solidFill>
                <a:latin typeface="Verdana"/>
                <a:cs typeface="Verdana"/>
              </a:rPr>
              <a:t>z</a:t>
            </a:r>
            <a:r>
              <a:rPr sz="1800" b="1" spc="-5" dirty="0">
                <a:solidFill>
                  <a:srgbClr val="2D2B20"/>
                </a:solidFill>
                <a:latin typeface="Verdana"/>
                <a:cs typeface="Verdana"/>
              </a:rPr>
              <a:t>a</a:t>
            </a:r>
            <a:r>
              <a:rPr sz="1800" b="1" dirty="0">
                <a:solidFill>
                  <a:srgbClr val="2D2B20"/>
                </a:solidFill>
                <a:latin typeface="Verdana"/>
                <a:cs typeface="Verdana"/>
              </a:rPr>
              <a:t>b</a:t>
            </a:r>
            <a:r>
              <a:rPr sz="1800" b="1" spc="5" dirty="0">
                <a:solidFill>
                  <a:srgbClr val="2D2B20"/>
                </a:solidFill>
                <a:latin typeface="Verdana"/>
                <a:cs typeface="Verdana"/>
              </a:rPr>
              <a:t>ez</a:t>
            </a:r>
            <a:r>
              <a:rPr sz="1800" b="1" dirty="0">
                <a:solidFill>
                  <a:srgbClr val="2D2B20"/>
                </a:solidFill>
                <a:latin typeface="Verdana"/>
                <a:cs typeface="Verdana"/>
              </a:rPr>
              <a:t>p</a:t>
            </a:r>
            <a:r>
              <a:rPr sz="1800" b="1" spc="-5" dirty="0">
                <a:solidFill>
                  <a:srgbClr val="2D2B20"/>
                </a:solidFill>
                <a:latin typeface="Verdana"/>
                <a:cs typeface="Verdana"/>
              </a:rPr>
              <a:t>i</a:t>
            </a:r>
            <a:r>
              <a:rPr sz="1800" b="1" spc="5" dirty="0">
                <a:solidFill>
                  <a:srgbClr val="2D2B20"/>
                </a:solidFill>
                <a:latin typeface="Verdana"/>
                <a:cs typeface="Verdana"/>
              </a:rPr>
              <a:t>e</a:t>
            </a:r>
            <a:r>
              <a:rPr sz="1800" b="1" spc="-5" dirty="0">
                <a:solidFill>
                  <a:srgbClr val="2D2B20"/>
                </a:solidFill>
                <a:latin typeface="Verdana"/>
                <a:cs typeface="Verdana"/>
              </a:rPr>
              <a:t>c</a:t>
            </a:r>
            <a:r>
              <a:rPr sz="1800" b="1" spc="5" dirty="0">
                <a:solidFill>
                  <a:srgbClr val="2D2B20"/>
                </a:solidFill>
                <a:latin typeface="Verdana"/>
                <a:cs typeface="Verdana"/>
              </a:rPr>
              <a:t>z</a:t>
            </a:r>
            <a:r>
              <a:rPr sz="1800" b="1" dirty="0">
                <a:solidFill>
                  <a:srgbClr val="2D2B20"/>
                </a:solidFill>
                <a:latin typeface="Verdana"/>
                <a:cs typeface="Verdana"/>
              </a:rPr>
              <a:t>y</a:t>
            </a:r>
            <a:r>
              <a:rPr sz="1800" b="1" spc="-5" dirty="0">
                <a:solidFill>
                  <a:srgbClr val="2D2B20"/>
                </a:solidFill>
                <a:latin typeface="Verdana"/>
                <a:cs typeface="Verdana"/>
              </a:rPr>
              <a:t>ć</a:t>
            </a:r>
            <a:r>
              <a:rPr sz="1800" b="1" dirty="0">
                <a:solidFill>
                  <a:srgbClr val="2D2B20"/>
                </a:solidFill>
                <a:latin typeface="Verdana"/>
                <a:cs typeface="Verdana"/>
              </a:rPr>
              <a:t>, p</a:t>
            </a:r>
            <a:r>
              <a:rPr sz="1800" b="1" spc="-5" dirty="0">
                <a:solidFill>
                  <a:srgbClr val="2D2B20"/>
                </a:solidFill>
                <a:latin typeface="Verdana"/>
                <a:cs typeface="Verdana"/>
              </a:rPr>
              <a:t>o</a:t>
            </a:r>
            <a:r>
              <a:rPr sz="1800" b="1" spc="-10" dirty="0">
                <a:solidFill>
                  <a:srgbClr val="2D2B20"/>
                </a:solidFill>
                <a:latin typeface="Verdana"/>
                <a:cs typeface="Verdana"/>
              </a:rPr>
              <a:t>j</a:t>
            </a:r>
            <a:r>
              <a:rPr sz="1800" b="1" dirty="0">
                <a:solidFill>
                  <a:srgbClr val="2D2B20"/>
                </a:solidFill>
                <a:latin typeface="Verdana"/>
                <a:cs typeface="Verdana"/>
              </a:rPr>
              <a:t>emn</a:t>
            </a:r>
            <a:r>
              <a:rPr sz="1800" b="1" spc="-5" dirty="0">
                <a:solidFill>
                  <a:srgbClr val="2D2B20"/>
                </a:solidFill>
                <a:latin typeface="Verdana"/>
                <a:cs typeface="Verdana"/>
              </a:rPr>
              <a:t>i</a:t>
            </a:r>
            <a:r>
              <a:rPr sz="1800" b="1" dirty="0">
                <a:solidFill>
                  <a:srgbClr val="2D2B20"/>
                </a:solidFill>
                <a:latin typeface="Verdana"/>
                <a:cs typeface="Verdana"/>
              </a:rPr>
              <a:t>k s</a:t>
            </a:r>
            <a:r>
              <a:rPr sz="1800" b="1" spc="5" dirty="0">
                <a:solidFill>
                  <a:srgbClr val="2D2B20"/>
                </a:solidFill>
                <a:latin typeface="Verdana"/>
                <a:cs typeface="Verdana"/>
              </a:rPr>
              <a:t>z</a:t>
            </a:r>
            <a:r>
              <a:rPr sz="1800" b="1" spc="-5" dirty="0">
                <a:solidFill>
                  <a:srgbClr val="2D2B20"/>
                </a:solidFill>
                <a:latin typeface="Verdana"/>
                <a:cs typeface="Verdana"/>
              </a:rPr>
              <a:t>c</a:t>
            </a:r>
            <a:r>
              <a:rPr sz="1800" b="1" spc="5" dirty="0">
                <a:solidFill>
                  <a:srgbClr val="2D2B20"/>
                </a:solidFill>
                <a:latin typeface="Verdana"/>
                <a:cs typeface="Verdana"/>
              </a:rPr>
              <a:t>z</a:t>
            </a:r>
            <a:r>
              <a:rPr sz="1800" b="1" dirty="0">
                <a:solidFill>
                  <a:srgbClr val="2D2B20"/>
                </a:solidFill>
                <a:latin typeface="Verdana"/>
                <a:cs typeface="Verdana"/>
              </a:rPr>
              <a:t>e</a:t>
            </a:r>
            <a:r>
              <a:rPr sz="1800" b="1" spc="-5" dirty="0">
                <a:solidFill>
                  <a:srgbClr val="2D2B20"/>
                </a:solidFill>
                <a:latin typeface="Verdana"/>
                <a:cs typeface="Verdana"/>
              </a:rPr>
              <a:t>l</a:t>
            </a:r>
            <a:r>
              <a:rPr sz="1800" b="1" dirty="0">
                <a:solidFill>
                  <a:srgbClr val="2D2B20"/>
                </a:solidFill>
                <a:latin typeface="Verdana"/>
                <a:cs typeface="Verdana"/>
              </a:rPr>
              <a:t>n</a:t>
            </a:r>
            <a:r>
              <a:rPr sz="1800" b="1" spc="-5" dirty="0">
                <a:solidFill>
                  <a:srgbClr val="2D2B20"/>
                </a:solidFill>
                <a:latin typeface="Verdana"/>
                <a:cs typeface="Verdana"/>
              </a:rPr>
              <a:t>i</a:t>
            </a:r>
            <a:r>
              <a:rPr sz="1800" b="1" dirty="0">
                <a:solidFill>
                  <a:srgbClr val="2D2B20"/>
                </a:solidFill>
                <a:latin typeface="Verdana"/>
                <a:cs typeface="Verdana"/>
              </a:rPr>
              <a:t>e </a:t>
            </a:r>
            <a:r>
              <a:rPr sz="1800" b="1" spc="5" dirty="0">
                <a:solidFill>
                  <a:srgbClr val="2D2B20"/>
                </a:solidFill>
                <a:latin typeface="Verdana"/>
                <a:cs typeface="Verdana"/>
              </a:rPr>
              <a:t>z</a:t>
            </a:r>
            <a:r>
              <a:rPr sz="1800" b="1" spc="-5" dirty="0">
                <a:solidFill>
                  <a:srgbClr val="2D2B20"/>
                </a:solidFill>
                <a:latin typeface="Verdana"/>
                <a:cs typeface="Verdana"/>
              </a:rPr>
              <a:t>a</a:t>
            </a:r>
            <a:r>
              <a:rPr sz="1800" b="1" dirty="0">
                <a:solidFill>
                  <a:srgbClr val="2D2B20"/>
                </a:solidFill>
                <a:latin typeface="Verdana"/>
                <a:cs typeface="Verdana"/>
              </a:rPr>
              <a:t>mkn</a:t>
            </a:r>
            <a:r>
              <a:rPr sz="1800" b="1" spc="-5" dirty="0">
                <a:solidFill>
                  <a:srgbClr val="2D2B20"/>
                </a:solidFill>
                <a:latin typeface="Verdana"/>
                <a:cs typeface="Verdana"/>
              </a:rPr>
              <a:t>ąć</a:t>
            </a:r>
            <a:r>
              <a:rPr sz="1800" b="1" dirty="0">
                <a:solidFill>
                  <a:srgbClr val="2D2B20"/>
                </a:solidFill>
                <a:latin typeface="Verdana"/>
                <a:cs typeface="Verdana"/>
              </a:rPr>
              <a:t>,</a:t>
            </a:r>
            <a:r>
              <a:rPr sz="1800" b="1" spc="-10" dirty="0">
                <a:solidFill>
                  <a:srgbClr val="2D2B20"/>
                </a:solidFill>
                <a:latin typeface="Verdana"/>
                <a:cs typeface="Verdana"/>
              </a:rPr>
              <a:t> </a:t>
            </a:r>
            <a:r>
              <a:rPr sz="1800" b="1" spc="5" dirty="0">
                <a:solidFill>
                  <a:srgbClr val="2D2B20"/>
                </a:solidFill>
                <a:latin typeface="Verdana"/>
                <a:cs typeface="Verdana"/>
              </a:rPr>
              <a:t>z</a:t>
            </a:r>
            <a:r>
              <a:rPr sz="1800" b="1" spc="-5" dirty="0">
                <a:solidFill>
                  <a:srgbClr val="2D2B20"/>
                </a:solidFill>
                <a:latin typeface="Verdana"/>
                <a:cs typeface="Verdana"/>
              </a:rPr>
              <a:t>a</a:t>
            </a:r>
            <a:r>
              <a:rPr sz="1800" b="1" dirty="0">
                <a:solidFill>
                  <a:srgbClr val="2D2B20"/>
                </a:solidFill>
                <a:latin typeface="Verdana"/>
                <a:cs typeface="Verdana"/>
              </a:rPr>
              <a:t>be</a:t>
            </a:r>
            <a:r>
              <a:rPr sz="1800" b="1" spc="5" dirty="0">
                <a:solidFill>
                  <a:srgbClr val="2D2B20"/>
                </a:solidFill>
                <a:latin typeface="Verdana"/>
                <a:cs typeface="Verdana"/>
              </a:rPr>
              <a:t>z</a:t>
            </a:r>
            <a:r>
              <a:rPr sz="1800" b="1" dirty="0">
                <a:solidFill>
                  <a:srgbClr val="2D2B20"/>
                </a:solidFill>
                <a:latin typeface="Verdana"/>
                <a:cs typeface="Verdana"/>
              </a:rPr>
              <a:t>p</a:t>
            </a:r>
            <a:r>
              <a:rPr sz="1800" b="1" spc="-5" dirty="0">
                <a:solidFill>
                  <a:srgbClr val="2D2B20"/>
                </a:solidFill>
                <a:latin typeface="Verdana"/>
                <a:cs typeface="Verdana"/>
              </a:rPr>
              <a:t>i</a:t>
            </a:r>
            <a:r>
              <a:rPr sz="1800" b="1" dirty="0">
                <a:solidFill>
                  <a:srgbClr val="2D2B20"/>
                </a:solidFill>
                <a:latin typeface="Verdana"/>
                <a:cs typeface="Verdana"/>
              </a:rPr>
              <a:t>e</a:t>
            </a:r>
            <a:r>
              <a:rPr sz="1800" b="1" spc="-5" dirty="0">
                <a:solidFill>
                  <a:srgbClr val="2D2B20"/>
                </a:solidFill>
                <a:latin typeface="Verdana"/>
                <a:cs typeface="Verdana"/>
              </a:rPr>
              <a:t>c</a:t>
            </a:r>
            <a:r>
              <a:rPr sz="1800" b="1" spc="5" dirty="0">
                <a:solidFill>
                  <a:srgbClr val="2D2B20"/>
                </a:solidFill>
                <a:latin typeface="Verdana"/>
                <a:cs typeface="Verdana"/>
              </a:rPr>
              <a:t>z</a:t>
            </a:r>
            <a:r>
              <a:rPr sz="1800" b="1" dirty="0">
                <a:solidFill>
                  <a:srgbClr val="2D2B20"/>
                </a:solidFill>
                <a:latin typeface="Verdana"/>
                <a:cs typeface="Verdana"/>
              </a:rPr>
              <a:t>yć</a:t>
            </a:r>
            <a:r>
              <a:rPr sz="1800" b="1" spc="-10"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lo</a:t>
            </a:r>
            <a:r>
              <a:rPr sz="1800" b="1" dirty="0">
                <a:solidFill>
                  <a:srgbClr val="2D2B20"/>
                </a:solidFill>
                <a:latin typeface="Verdana"/>
                <a:cs typeface="Verdana"/>
              </a:rPr>
              <a:t>mbą</a:t>
            </a:r>
            <a:endParaRPr sz="1800" dirty="0">
              <a:latin typeface="Verdana"/>
              <a:cs typeface="Verdana"/>
            </a:endParaRPr>
          </a:p>
          <a:p>
            <a:pPr>
              <a:lnSpc>
                <a:spcPct val="100000"/>
              </a:lnSpc>
              <a:spcBef>
                <a:spcPts val="32"/>
              </a:spcBef>
              <a:buClr>
                <a:srgbClr val="2D2B20"/>
              </a:buClr>
              <a:buFont typeface="Verdana"/>
              <a:buAutoNum type="arabicPeriod" startAt="10"/>
            </a:pPr>
            <a:endParaRPr sz="1850" dirty="0">
              <a:latin typeface="Times New Roman"/>
              <a:cs typeface="Times New Roman"/>
            </a:endParaRPr>
          </a:p>
          <a:p>
            <a:pPr marL="548640" marR="1906270" indent="-535940">
              <a:lnSpc>
                <a:spcPct val="100000"/>
              </a:lnSpc>
              <a:buClr>
                <a:srgbClr val="2D2B20"/>
              </a:buClr>
              <a:buFont typeface="Verdana"/>
              <a:buAutoNum type="arabicPeriod" startAt="10"/>
              <a:tabLst>
                <a:tab pos="549275" algn="l"/>
              </a:tabLst>
            </a:pPr>
            <a:r>
              <a:rPr sz="1800" b="1" spc="-5" dirty="0">
                <a:solidFill>
                  <a:srgbClr val="2D2B20"/>
                </a:solidFill>
                <a:latin typeface="Verdana"/>
                <a:cs typeface="Verdana"/>
              </a:rPr>
              <a:t>W</a:t>
            </a:r>
            <a:r>
              <a:rPr sz="1800" b="1" dirty="0">
                <a:solidFill>
                  <a:srgbClr val="2D2B20"/>
                </a:solidFill>
                <a:latin typeface="Verdana"/>
                <a:cs typeface="Verdana"/>
              </a:rPr>
              <a:t>yk</a:t>
            </a:r>
            <a:r>
              <a:rPr sz="1800" b="1" spc="-5" dirty="0">
                <a:solidFill>
                  <a:srgbClr val="2D2B20"/>
                </a:solidFill>
                <a:latin typeface="Verdana"/>
                <a:cs typeface="Verdana"/>
              </a:rPr>
              <a:t>o</a:t>
            </a:r>
            <a:r>
              <a:rPr sz="1800" b="1" dirty="0">
                <a:solidFill>
                  <a:srgbClr val="2D2B20"/>
                </a:solidFill>
                <a:latin typeface="Verdana"/>
                <a:cs typeface="Verdana"/>
              </a:rPr>
              <a:t>n</a:t>
            </a:r>
            <a:r>
              <a:rPr sz="1800" b="1" spc="-5" dirty="0">
                <a:solidFill>
                  <a:srgbClr val="2D2B20"/>
                </a:solidFill>
                <a:latin typeface="Verdana"/>
                <a:cs typeface="Verdana"/>
              </a:rPr>
              <a:t>a</a:t>
            </a:r>
            <a:r>
              <a:rPr sz="1800" b="1" dirty="0">
                <a:solidFill>
                  <a:srgbClr val="2D2B20"/>
                </a:solidFill>
                <a:latin typeface="Verdana"/>
                <a:cs typeface="Verdana"/>
              </a:rPr>
              <a:t>ć</a:t>
            </a:r>
            <a:r>
              <a:rPr sz="1800" b="1" spc="5" dirty="0">
                <a:solidFill>
                  <a:srgbClr val="2D2B20"/>
                </a:solidFill>
                <a:latin typeface="Verdana"/>
                <a:cs typeface="Verdana"/>
              </a:rPr>
              <a:t> </a:t>
            </a:r>
            <a:r>
              <a:rPr sz="1800" b="1" dirty="0">
                <a:solidFill>
                  <a:srgbClr val="2D2B20"/>
                </a:solidFill>
                <a:latin typeface="Verdana"/>
                <a:cs typeface="Verdana"/>
              </a:rPr>
              <a:t>d</a:t>
            </a:r>
            <a:r>
              <a:rPr sz="1800" b="1" spc="-5" dirty="0">
                <a:solidFill>
                  <a:srgbClr val="2D2B20"/>
                </a:solidFill>
                <a:latin typeface="Verdana"/>
                <a:cs typeface="Verdana"/>
              </a:rPr>
              <a:t>o</a:t>
            </a:r>
            <a:r>
              <a:rPr sz="1800" b="1" dirty="0">
                <a:solidFill>
                  <a:srgbClr val="2D2B20"/>
                </a:solidFill>
                <a:latin typeface="Verdana"/>
                <a:cs typeface="Verdana"/>
              </a:rPr>
              <a:t>kumen</a:t>
            </a:r>
            <a:r>
              <a:rPr sz="1800" b="1" spc="-5" dirty="0">
                <a:solidFill>
                  <a:srgbClr val="2D2B20"/>
                </a:solidFill>
                <a:latin typeface="Verdana"/>
                <a:cs typeface="Verdana"/>
              </a:rPr>
              <a:t>tac</a:t>
            </a:r>
            <a:r>
              <a:rPr sz="1800" b="1" spc="-10" dirty="0">
                <a:solidFill>
                  <a:srgbClr val="2D2B20"/>
                </a:solidFill>
                <a:latin typeface="Verdana"/>
                <a:cs typeface="Verdana"/>
              </a:rPr>
              <a:t>j</a:t>
            </a:r>
            <a:r>
              <a:rPr sz="1800" b="1" dirty="0">
                <a:solidFill>
                  <a:srgbClr val="2D2B20"/>
                </a:solidFill>
                <a:latin typeface="Verdana"/>
                <a:cs typeface="Verdana"/>
              </a:rPr>
              <a:t>ę</a:t>
            </a:r>
            <a:r>
              <a:rPr sz="1800" b="1" spc="25" dirty="0">
                <a:solidFill>
                  <a:srgbClr val="2D2B20"/>
                </a:solidFill>
                <a:latin typeface="Verdana"/>
                <a:cs typeface="Verdana"/>
              </a:rPr>
              <a:t> </a:t>
            </a:r>
            <a:r>
              <a:rPr sz="1800" b="1" spc="-5" dirty="0">
                <a:solidFill>
                  <a:srgbClr val="2D2B20"/>
                </a:solidFill>
                <a:latin typeface="Verdana"/>
                <a:cs typeface="Verdana"/>
              </a:rPr>
              <a:t>foto</a:t>
            </a:r>
            <a:r>
              <a:rPr sz="1800" b="1" dirty="0">
                <a:solidFill>
                  <a:srgbClr val="2D2B20"/>
                </a:solidFill>
                <a:latin typeface="Verdana"/>
                <a:cs typeface="Verdana"/>
              </a:rPr>
              <a:t>g</a:t>
            </a:r>
            <a:r>
              <a:rPr sz="1800" b="1" spc="5" dirty="0">
                <a:solidFill>
                  <a:srgbClr val="2D2B20"/>
                </a:solidFill>
                <a:latin typeface="Verdana"/>
                <a:cs typeface="Verdana"/>
              </a:rPr>
              <a:t>r</a:t>
            </a:r>
            <a:r>
              <a:rPr sz="1800" b="1" spc="-5" dirty="0">
                <a:solidFill>
                  <a:srgbClr val="2D2B20"/>
                </a:solidFill>
                <a:latin typeface="Verdana"/>
                <a:cs typeface="Verdana"/>
              </a:rPr>
              <a:t>afic</a:t>
            </a:r>
            <a:r>
              <a:rPr sz="1800" b="1" spc="5" dirty="0">
                <a:solidFill>
                  <a:srgbClr val="2D2B20"/>
                </a:solidFill>
                <a:latin typeface="Verdana"/>
                <a:cs typeface="Verdana"/>
              </a:rPr>
              <a:t>z</a:t>
            </a:r>
            <a:r>
              <a:rPr sz="1800" b="1" dirty="0">
                <a:solidFill>
                  <a:srgbClr val="2D2B20"/>
                </a:solidFill>
                <a:latin typeface="Verdana"/>
                <a:cs typeface="Verdana"/>
              </a:rPr>
              <a:t>ną </a:t>
            </a:r>
            <a:r>
              <a:rPr sz="1800" b="1" spc="5" dirty="0">
                <a:solidFill>
                  <a:srgbClr val="2D2B20"/>
                </a:solidFill>
                <a:latin typeface="Verdana"/>
                <a:cs typeface="Verdana"/>
              </a:rPr>
              <a:t>z</a:t>
            </a:r>
            <a:r>
              <a:rPr sz="1800" b="1" spc="-5" dirty="0">
                <a:solidFill>
                  <a:srgbClr val="2D2B20"/>
                </a:solidFill>
                <a:latin typeface="Verdana"/>
                <a:cs typeface="Verdana"/>
              </a:rPr>
              <a:t>a</a:t>
            </a:r>
            <a:r>
              <a:rPr sz="1800" b="1" dirty="0">
                <a:solidFill>
                  <a:srgbClr val="2D2B20"/>
                </a:solidFill>
                <a:latin typeface="Verdana"/>
                <a:cs typeface="Verdana"/>
              </a:rPr>
              <a:t>b</a:t>
            </a:r>
            <a:r>
              <a:rPr sz="1800" b="1" spc="5" dirty="0">
                <a:solidFill>
                  <a:srgbClr val="2D2B20"/>
                </a:solidFill>
                <a:latin typeface="Verdana"/>
                <a:cs typeface="Verdana"/>
              </a:rPr>
              <a:t>ez</a:t>
            </a:r>
            <a:r>
              <a:rPr sz="1800" b="1" dirty="0">
                <a:solidFill>
                  <a:srgbClr val="2D2B20"/>
                </a:solidFill>
                <a:latin typeface="Verdana"/>
                <a:cs typeface="Verdana"/>
              </a:rPr>
              <a:t>p</a:t>
            </a:r>
            <a:r>
              <a:rPr sz="1800" b="1" spc="-5" dirty="0">
                <a:solidFill>
                  <a:srgbClr val="2D2B20"/>
                </a:solidFill>
                <a:latin typeface="Verdana"/>
                <a:cs typeface="Verdana"/>
              </a:rPr>
              <a:t>i</a:t>
            </a:r>
            <a:r>
              <a:rPr sz="1800" b="1" spc="5" dirty="0">
                <a:solidFill>
                  <a:srgbClr val="2D2B20"/>
                </a:solidFill>
                <a:latin typeface="Verdana"/>
                <a:cs typeface="Verdana"/>
              </a:rPr>
              <a:t>e</a:t>
            </a:r>
            <a:r>
              <a:rPr sz="1800" b="1" spc="-5" dirty="0">
                <a:solidFill>
                  <a:srgbClr val="2D2B20"/>
                </a:solidFill>
                <a:latin typeface="Verdana"/>
                <a:cs typeface="Verdana"/>
              </a:rPr>
              <a:t>c</a:t>
            </a:r>
            <a:r>
              <a:rPr sz="1800" b="1" spc="5" dirty="0">
                <a:solidFill>
                  <a:srgbClr val="2D2B20"/>
                </a:solidFill>
                <a:latin typeface="Verdana"/>
                <a:cs typeface="Verdana"/>
              </a:rPr>
              <a:t>z</a:t>
            </a:r>
            <a:r>
              <a:rPr sz="1800" b="1" spc="-5" dirty="0">
                <a:solidFill>
                  <a:srgbClr val="2D2B20"/>
                </a:solidFill>
                <a:latin typeface="Verdana"/>
                <a:cs typeface="Verdana"/>
              </a:rPr>
              <a:t>o</a:t>
            </a:r>
            <a:r>
              <a:rPr sz="1800" b="1" dirty="0">
                <a:solidFill>
                  <a:srgbClr val="2D2B20"/>
                </a:solidFill>
                <a:latin typeface="Verdana"/>
                <a:cs typeface="Verdana"/>
              </a:rPr>
              <a:t>n</a:t>
            </a:r>
            <a:r>
              <a:rPr sz="1800" b="1" spc="5" dirty="0">
                <a:solidFill>
                  <a:srgbClr val="2D2B20"/>
                </a:solidFill>
                <a:latin typeface="Verdana"/>
                <a:cs typeface="Verdana"/>
              </a:rPr>
              <a:t>e</a:t>
            </a:r>
            <a:r>
              <a:rPr sz="1800" b="1" dirty="0">
                <a:solidFill>
                  <a:srgbClr val="2D2B20"/>
                </a:solidFill>
                <a:latin typeface="Verdana"/>
                <a:cs typeface="Verdana"/>
              </a:rPr>
              <a:t>j p</a:t>
            </a:r>
            <a:r>
              <a:rPr sz="1800" b="1" spc="5" dirty="0">
                <a:solidFill>
                  <a:srgbClr val="2D2B20"/>
                </a:solidFill>
                <a:latin typeface="Verdana"/>
                <a:cs typeface="Verdana"/>
              </a:rPr>
              <a:t>r</a:t>
            </a:r>
            <a:r>
              <a:rPr sz="1800" b="1" spc="-5" dirty="0">
                <a:solidFill>
                  <a:srgbClr val="2D2B20"/>
                </a:solidFill>
                <a:latin typeface="Verdana"/>
                <a:cs typeface="Verdana"/>
              </a:rPr>
              <a:t>ó</a:t>
            </a:r>
            <a:r>
              <a:rPr sz="1800" b="1" dirty="0">
                <a:solidFill>
                  <a:srgbClr val="2D2B20"/>
                </a:solidFill>
                <a:latin typeface="Verdana"/>
                <a:cs typeface="Verdana"/>
              </a:rPr>
              <a:t>bki</a:t>
            </a:r>
            <a:endParaRPr sz="1800" dirty="0">
              <a:latin typeface="Verdana"/>
              <a:cs typeface="Verdana"/>
            </a:endParaRPr>
          </a:p>
          <a:p>
            <a:pPr>
              <a:lnSpc>
                <a:spcPct val="100000"/>
              </a:lnSpc>
              <a:spcBef>
                <a:spcPts val="32"/>
              </a:spcBef>
              <a:buClr>
                <a:srgbClr val="2D2B20"/>
              </a:buClr>
              <a:buFont typeface="Verdana"/>
              <a:buAutoNum type="arabicPeriod" startAt="10"/>
            </a:pPr>
            <a:endParaRPr sz="1850" dirty="0">
              <a:latin typeface="Times New Roman"/>
              <a:cs typeface="Times New Roman"/>
            </a:endParaRPr>
          </a:p>
          <a:p>
            <a:pPr marL="548640" indent="-535940">
              <a:lnSpc>
                <a:spcPct val="100000"/>
              </a:lnSpc>
              <a:buClr>
                <a:srgbClr val="2D2B20"/>
              </a:buClr>
              <a:buFont typeface="Verdana"/>
              <a:buAutoNum type="arabicPeriod" startAt="10"/>
              <a:tabLst>
                <a:tab pos="549275" algn="l"/>
              </a:tabLst>
            </a:pPr>
            <a:r>
              <a:rPr sz="1800" b="1" spc="5" dirty="0">
                <a:solidFill>
                  <a:srgbClr val="2D2B20"/>
                </a:solidFill>
                <a:latin typeface="Verdana"/>
                <a:cs typeface="Verdana"/>
              </a:rPr>
              <a:t>S</a:t>
            </a:r>
            <a:r>
              <a:rPr sz="1800" b="1" dirty="0">
                <a:solidFill>
                  <a:srgbClr val="2D2B20"/>
                </a:solidFill>
                <a:latin typeface="Verdana"/>
                <a:cs typeface="Verdana"/>
              </a:rPr>
              <a:t>p</a:t>
            </a:r>
            <a:r>
              <a:rPr sz="1800" b="1" spc="-5" dirty="0">
                <a:solidFill>
                  <a:srgbClr val="2D2B20"/>
                </a:solidFill>
                <a:latin typeface="Verdana"/>
                <a:cs typeface="Verdana"/>
              </a:rPr>
              <a:t>i</a:t>
            </a:r>
            <a:r>
              <a:rPr sz="1800" b="1" dirty="0">
                <a:solidFill>
                  <a:srgbClr val="2D2B20"/>
                </a:solidFill>
                <a:latin typeface="Verdana"/>
                <a:cs typeface="Verdana"/>
              </a:rPr>
              <a:t>s</a:t>
            </a:r>
            <a:r>
              <a:rPr sz="1800" b="1" spc="-5" dirty="0">
                <a:solidFill>
                  <a:srgbClr val="2D2B20"/>
                </a:solidFill>
                <a:latin typeface="Verdana"/>
                <a:cs typeface="Verdana"/>
              </a:rPr>
              <a:t>a</a:t>
            </a:r>
            <a:r>
              <a:rPr sz="1800" b="1" dirty="0">
                <a:solidFill>
                  <a:srgbClr val="2D2B20"/>
                </a:solidFill>
                <a:latin typeface="Verdana"/>
                <a:cs typeface="Verdana"/>
              </a:rPr>
              <a:t>ć</a:t>
            </a:r>
            <a:r>
              <a:rPr sz="1800" b="1" spc="-10"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r</a:t>
            </a:r>
            <a:r>
              <a:rPr sz="1800" b="1" spc="-5" dirty="0">
                <a:solidFill>
                  <a:srgbClr val="2D2B20"/>
                </a:solidFill>
                <a:latin typeface="Verdana"/>
                <a:cs typeface="Verdana"/>
              </a:rPr>
              <a:t>oto</a:t>
            </a:r>
            <a:r>
              <a:rPr sz="1800" b="1" dirty="0">
                <a:solidFill>
                  <a:srgbClr val="2D2B20"/>
                </a:solidFill>
                <a:latin typeface="Verdana"/>
                <a:cs typeface="Verdana"/>
              </a:rPr>
              <a:t>k</a:t>
            </a:r>
            <a:r>
              <a:rPr sz="1800" b="1" spc="-5" dirty="0">
                <a:solidFill>
                  <a:srgbClr val="2D2B20"/>
                </a:solidFill>
                <a:latin typeface="Verdana"/>
                <a:cs typeface="Verdana"/>
              </a:rPr>
              <a:t>ó</a:t>
            </a:r>
            <a:r>
              <a:rPr sz="1800" b="1" dirty="0">
                <a:solidFill>
                  <a:srgbClr val="2D2B20"/>
                </a:solidFill>
                <a:latin typeface="Verdana"/>
                <a:cs typeface="Verdana"/>
              </a:rPr>
              <a:t>ł</a:t>
            </a:r>
            <a:endParaRPr sz="1800" dirty="0">
              <a:latin typeface="Verdana"/>
              <a:cs typeface="Verdana"/>
            </a:endParaRPr>
          </a:p>
        </p:txBody>
      </p:sp>
      <p:sp>
        <p:nvSpPr>
          <p:cNvPr id="4" name="Tytuł 3"/>
          <p:cNvSpPr>
            <a:spLocks noGrp="1"/>
          </p:cNvSpPr>
          <p:nvPr>
            <p:ph type="title"/>
          </p:nvPr>
        </p:nvSpPr>
        <p:spPr>
          <a:xfrm>
            <a:off x="464502" y="108159"/>
            <a:ext cx="8229600" cy="720080"/>
          </a:xfrm>
        </p:spPr>
        <p:txBody>
          <a:bodyPr/>
          <a:lstStyle/>
          <a:p>
            <a:pPr marL="12700" marR="5080">
              <a:defRPr/>
            </a:pPr>
            <a:r>
              <a:rPr lang="pl-PL" sz="2000" dirty="0"/>
              <a:t>Pobieranie próbek paliw podczas kontroli </a:t>
            </a:r>
            <a:br>
              <a:rPr lang="pl-PL" sz="2000" dirty="0"/>
            </a:br>
            <a:r>
              <a:rPr lang="pl-PL" sz="2000" dirty="0"/>
              <a:t>- podsumowanie opisowe</a:t>
            </a:r>
          </a:p>
        </p:txBody>
      </p:sp>
    </p:spTree>
    <p:extLst>
      <p:ext uri="{BB962C8B-B14F-4D97-AF65-F5344CB8AC3E}">
        <p14:creationId xmlns:p14="http://schemas.microsoft.com/office/powerpoint/2010/main" val="42736363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Drony – przepisy prawa</a:t>
            </a:r>
            <a:endParaRPr lang="pl-PL" dirty="0"/>
          </a:p>
        </p:txBody>
      </p:sp>
      <p:sp>
        <p:nvSpPr>
          <p:cNvPr id="4" name="Prostokąt 3"/>
          <p:cNvSpPr/>
          <p:nvPr/>
        </p:nvSpPr>
        <p:spPr>
          <a:xfrm>
            <a:off x="537433" y="1745314"/>
            <a:ext cx="8165989" cy="156966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pl-PL" sz="1600" b="1" dirty="0">
                <a:latin typeface="+mn-lt"/>
              </a:rPr>
              <a:t>Wykonywanie lotów dronem wymaga od operatora rejestracji </a:t>
            </a:r>
            <a:br>
              <a:rPr lang="pl-PL" sz="1600" b="1" dirty="0">
                <a:latin typeface="+mn-lt"/>
              </a:rPr>
            </a:br>
            <a:r>
              <a:rPr lang="pl-PL" sz="1600" b="1" dirty="0">
                <a:latin typeface="+mn-lt"/>
              </a:rPr>
              <a:t>w bazie użytkowników dronów, zaliczenia szkolenia zakończonego testem (on-line). </a:t>
            </a:r>
          </a:p>
          <a:p>
            <a:pPr algn="ctr"/>
            <a:r>
              <a:rPr lang="pl-PL" sz="1600" b="1" dirty="0">
                <a:latin typeface="+mn-lt"/>
              </a:rPr>
              <a:t>Rejestr operatorów dronów prowadzi Urząd Lotnictwa Cywilnego.</a:t>
            </a:r>
          </a:p>
          <a:p>
            <a:pPr algn="ctr"/>
            <a:r>
              <a:rPr lang="pl-PL" sz="1600" b="1" dirty="0">
                <a:latin typeface="+mn-lt"/>
              </a:rPr>
              <a:t>Im wyższe ryzyko operacji, tym wyższe uprawnienia i bardziej rozbudowane szkolenie kompetencyjne.</a:t>
            </a:r>
          </a:p>
        </p:txBody>
      </p:sp>
      <p:sp>
        <p:nvSpPr>
          <p:cNvPr id="7" name="Prostokąt 6"/>
          <p:cNvSpPr/>
          <p:nvPr/>
        </p:nvSpPr>
        <p:spPr>
          <a:xfrm>
            <a:off x="497316" y="3543027"/>
            <a:ext cx="8246222" cy="830997"/>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pl-PL" sz="1600" b="1" dirty="0">
                <a:latin typeface="+mn-lt"/>
              </a:rPr>
              <a:t>Od operatorów dronów wymaga się umieszczenia własnego numeru rejestracyjnego </a:t>
            </a:r>
            <a:r>
              <a:rPr lang="pl-PL" sz="1600" b="1" dirty="0"/>
              <a:t>na dronie oraz obowiązek zawarcia umowy ubezpieczenia OC.  </a:t>
            </a:r>
            <a:endParaRPr lang="pl-PL" sz="1600" b="1" dirty="0">
              <a:latin typeface="+mn-lt"/>
            </a:endParaRPr>
          </a:p>
        </p:txBody>
      </p:sp>
      <p:sp>
        <p:nvSpPr>
          <p:cNvPr id="8" name="Prostokąt 7"/>
          <p:cNvSpPr/>
          <p:nvPr/>
        </p:nvSpPr>
        <p:spPr>
          <a:xfrm>
            <a:off x="537433" y="968460"/>
            <a:ext cx="7995008" cy="646331"/>
          </a:xfrm>
          <a:prstGeom prst="rect">
            <a:avLst/>
          </a:prstGeom>
        </p:spPr>
        <p:txBody>
          <a:bodyPr wrap="square">
            <a:spAutoFit/>
          </a:bodyPr>
          <a:lstStyle/>
          <a:p>
            <a:pPr algn="just"/>
            <a:r>
              <a:rPr lang="pl-PL" b="1" dirty="0"/>
              <a:t>Wykonywanie lotów uwarunkowane jest analizą ryzyka, odległością od osób i masą </a:t>
            </a:r>
            <a:r>
              <a:rPr lang="pl-PL" b="1" dirty="0" err="1"/>
              <a:t>drona</a:t>
            </a:r>
            <a:r>
              <a:rPr lang="pl-PL" b="1" dirty="0"/>
              <a:t>.</a:t>
            </a:r>
          </a:p>
        </p:txBody>
      </p:sp>
      <p:sp>
        <p:nvSpPr>
          <p:cNvPr id="10" name="Prostokąt 9"/>
          <p:cNvSpPr/>
          <p:nvPr/>
        </p:nvSpPr>
        <p:spPr>
          <a:xfrm>
            <a:off x="497316" y="4653136"/>
            <a:ext cx="8246222" cy="1477328"/>
          </a:xfrm>
          <a:prstGeom prst="rect">
            <a:avLst/>
          </a:prstGeom>
          <a:solidFill>
            <a:srgbClr val="002776"/>
          </a:solidFill>
        </p:spPr>
        <p:txBody>
          <a:bodyPr wrap="square">
            <a:spAutoFit/>
          </a:bodyPr>
          <a:lstStyle/>
          <a:p>
            <a:pPr algn="just"/>
            <a:r>
              <a:rPr lang="pl-PL" b="1" dirty="0">
                <a:solidFill>
                  <a:schemeClr val="bg1"/>
                </a:solidFill>
              </a:rPr>
              <a:t>Operator może zostać poddany sprawdzeniu, czy lot jest wykonywany zgodnie z przepisami prawa, przez:</a:t>
            </a:r>
          </a:p>
          <a:p>
            <a:pPr algn="just"/>
            <a:r>
              <a:rPr lang="pl-PL" b="1" dirty="0">
                <a:solidFill>
                  <a:schemeClr val="bg1"/>
                </a:solidFill>
              </a:rPr>
              <a:t>1) upoważnionych pracowników Urzędu Lotnictwa Cywilnego, funkcjonariuszy Policji, Straży Granicznej, (…), strażników Straży Marszałkowskiej lub </a:t>
            </a:r>
            <a:r>
              <a:rPr lang="pl-PL" b="1" dirty="0">
                <a:solidFill>
                  <a:srgbClr val="C00000"/>
                </a:solidFill>
              </a:rPr>
              <a:t>Straży gminnej (miejskiej).</a:t>
            </a:r>
          </a:p>
        </p:txBody>
      </p:sp>
    </p:spTree>
    <p:extLst>
      <p:ext uri="{BB962C8B-B14F-4D97-AF65-F5344CB8AC3E}">
        <p14:creationId xmlns:p14="http://schemas.microsoft.com/office/powerpoint/2010/main" val="9396780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E8B60A4-13A3-495B-91CB-D9210CFD88AD}"/>
              </a:ext>
            </a:extLst>
          </p:cNvPr>
          <p:cNvSpPr>
            <a:spLocks noGrp="1"/>
          </p:cNvSpPr>
          <p:nvPr>
            <p:ph type="title"/>
          </p:nvPr>
        </p:nvSpPr>
        <p:spPr/>
        <p:txBody>
          <a:bodyPr/>
          <a:lstStyle/>
          <a:p>
            <a:r>
              <a:rPr lang="pl-PL" sz="2000" dirty="0">
                <a:ea typeface="Verdana" pitchFamily="34" charset="0"/>
                <a:cs typeface="Verdana" pitchFamily="34" charset="0"/>
              </a:rPr>
              <a:t>Rola akredytacji</a:t>
            </a:r>
            <a:endParaRPr lang="pl-PL" sz="2000" dirty="0"/>
          </a:p>
        </p:txBody>
      </p:sp>
      <p:sp>
        <p:nvSpPr>
          <p:cNvPr id="12" name="Prostokąt 11">
            <a:extLst>
              <a:ext uri="{FF2B5EF4-FFF2-40B4-BE49-F238E27FC236}">
                <a16:creationId xmlns:a16="http://schemas.microsoft.com/office/drawing/2014/main" xmlns="" id="{16ACC067-AE51-4A6B-B0DC-C2C85502200C}"/>
              </a:ext>
            </a:extLst>
          </p:cNvPr>
          <p:cNvSpPr/>
          <p:nvPr/>
        </p:nvSpPr>
        <p:spPr>
          <a:xfrm>
            <a:off x="360040" y="1054946"/>
            <a:ext cx="8316416" cy="1077218"/>
          </a:xfrm>
          <a:prstGeom prst="rect">
            <a:avLst/>
          </a:prstGeom>
        </p:spPr>
        <p:txBody>
          <a:bodyPr wrap="square">
            <a:spAutoFit/>
          </a:bodyPr>
          <a:lstStyle/>
          <a:p>
            <a:r>
              <a:rPr lang="pl-PL" sz="1600" b="1" dirty="0">
                <a:solidFill>
                  <a:srgbClr val="002776"/>
                </a:solidFill>
                <a:latin typeface="Verdana" panose="020B0604030504040204" pitchFamily="34" charset="0"/>
                <a:ea typeface="Verdana" panose="020B0604030504040204" pitchFamily="34" charset="0"/>
              </a:rPr>
              <a:t>Akredytacja to formalne uznanie przez upoważnioną jednostkę akredytującą </a:t>
            </a:r>
            <a:r>
              <a:rPr lang="pl-PL" sz="1600" b="1" dirty="0">
                <a:solidFill>
                  <a:srgbClr val="C00000"/>
                </a:solidFill>
                <a:latin typeface="Verdana" panose="020B0604030504040204" pitchFamily="34" charset="0"/>
                <a:ea typeface="Verdana" panose="020B0604030504040204" pitchFamily="34" charset="0"/>
              </a:rPr>
              <a:t>kompetencji</a:t>
            </a:r>
            <a:r>
              <a:rPr lang="pl-PL" sz="1600" b="1" dirty="0">
                <a:solidFill>
                  <a:srgbClr val="002776"/>
                </a:solidFill>
                <a:latin typeface="Verdana" panose="020B0604030504040204" pitchFamily="34" charset="0"/>
                <a:ea typeface="Verdana" panose="020B0604030504040204" pitchFamily="34" charset="0"/>
              </a:rPr>
              <a:t> organów działających w obszarze oceny zgodności tj. między innymi laboratoriów badawczych do wykonywania określonych działań. </a:t>
            </a:r>
          </a:p>
        </p:txBody>
      </p:sp>
      <p:sp>
        <p:nvSpPr>
          <p:cNvPr id="8" name="Prostokąt 7"/>
          <p:cNvSpPr/>
          <p:nvPr/>
        </p:nvSpPr>
        <p:spPr>
          <a:xfrm>
            <a:off x="506891" y="2492895"/>
            <a:ext cx="5145229" cy="2893100"/>
          </a:xfrm>
          <a:prstGeom prst="rect">
            <a:avLst/>
          </a:prstGeom>
        </p:spPr>
        <p:txBody>
          <a:bodyPr wrap="square">
            <a:spAutoFit/>
          </a:bodyPr>
          <a:lstStyle/>
          <a:p>
            <a:r>
              <a:rPr lang="pl-PL" sz="1400" b="1" dirty="0">
                <a:latin typeface="Verdana" panose="020B0604030504040204" pitchFamily="34" charset="0"/>
                <a:ea typeface="Verdana" panose="020B0604030504040204" pitchFamily="34" charset="0"/>
              </a:rPr>
              <a:t>Laboratorium Technologii Spalania i Energetyki Instytutu Technologii Paliw i Energii jest laboratorium akredytowanym przez Polskie Centrum Akredytacji i posiada potwierdzenie kompetencji do pobierania próbek</a:t>
            </a:r>
            <a:r>
              <a:rPr lang="pl-PL" sz="1400" b="1" dirty="0" smtClean="0">
                <a:latin typeface="Verdana" panose="020B0604030504040204" pitchFamily="34" charset="0"/>
                <a:ea typeface="Verdana" panose="020B0604030504040204" pitchFamily="34" charset="0"/>
              </a:rPr>
              <a:t>:</a:t>
            </a:r>
          </a:p>
          <a:p>
            <a:endParaRPr lang="pl-PL" sz="1400" b="1"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pl-PL" sz="1400" b="1" dirty="0">
                <a:solidFill>
                  <a:srgbClr val="C00000"/>
                </a:solidFill>
                <a:latin typeface="Verdana" panose="020B0604030504040204" pitchFamily="34" charset="0"/>
                <a:ea typeface="Verdana" panose="020B0604030504040204" pitchFamily="34" charset="0"/>
              </a:rPr>
              <a:t>węgla </a:t>
            </a:r>
            <a:r>
              <a:rPr lang="pl-PL" sz="1400" b="1" dirty="0" smtClean="0">
                <a:solidFill>
                  <a:srgbClr val="C00000"/>
                </a:solidFill>
                <a:latin typeface="Verdana" panose="020B0604030504040204" pitchFamily="34" charset="0"/>
                <a:ea typeface="Verdana" panose="020B0604030504040204" pitchFamily="34" charset="0"/>
              </a:rPr>
              <a:t>kamiennego</a:t>
            </a:r>
          </a:p>
          <a:p>
            <a:pPr marL="285750" indent="-285750">
              <a:buFont typeface="Arial" panose="020B0604020202020204" pitchFamily="34" charset="0"/>
              <a:buChar char="•"/>
            </a:pPr>
            <a:r>
              <a:rPr lang="pl-PL" sz="1400" b="1" dirty="0" smtClean="0">
                <a:solidFill>
                  <a:srgbClr val="C00000"/>
                </a:solidFill>
                <a:latin typeface="Verdana" panose="020B0604030504040204" pitchFamily="34" charset="0"/>
                <a:ea typeface="Verdana" panose="020B0604030504040204" pitchFamily="34" charset="0"/>
              </a:rPr>
              <a:t>węgla </a:t>
            </a:r>
            <a:r>
              <a:rPr lang="pl-PL" sz="1400" b="1" dirty="0">
                <a:solidFill>
                  <a:srgbClr val="C00000"/>
                </a:solidFill>
                <a:latin typeface="Verdana" panose="020B0604030504040204" pitchFamily="34" charset="0"/>
                <a:ea typeface="Verdana" panose="020B0604030504040204" pitchFamily="34" charset="0"/>
              </a:rPr>
              <a:t>brunatnego </a:t>
            </a:r>
            <a:endParaRPr lang="pl-PL" sz="1400" b="1" dirty="0" smtClean="0">
              <a:solidFill>
                <a:srgbClr val="C00000"/>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pl-PL" sz="1400" b="1" dirty="0" smtClean="0">
                <a:solidFill>
                  <a:srgbClr val="C00000"/>
                </a:solidFill>
                <a:latin typeface="Verdana" panose="020B0604030504040204" pitchFamily="34" charset="0"/>
                <a:ea typeface="Verdana" panose="020B0604030504040204" pitchFamily="34" charset="0"/>
              </a:rPr>
              <a:t>biomasy </a:t>
            </a:r>
            <a:r>
              <a:rPr lang="pl-PL" sz="1400" b="1" dirty="0">
                <a:solidFill>
                  <a:srgbClr val="C00000"/>
                </a:solidFill>
                <a:latin typeface="Verdana" panose="020B0604030504040204" pitchFamily="34" charset="0"/>
                <a:ea typeface="Verdana" panose="020B0604030504040204" pitchFamily="34" charset="0"/>
              </a:rPr>
              <a:t>stałej </a:t>
            </a:r>
            <a:endParaRPr lang="pl-PL" sz="1400" b="1"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pl-PL" sz="1400" b="1" dirty="0">
                <a:solidFill>
                  <a:srgbClr val="C00000"/>
                </a:solidFill>
                <a:latin typeface="Verdana" panose="020B0604030504040204" pitchFamily="34" charset="0"/>
                <a:ea typeface="Verdana" panose="020B0604030504040204" pitchFamily="34" charset="0"/>
              </a:rPr>
              <a:t>stałych paliw </a:t>
            </a:r>
            <a:r>
              <a:rPr lang="pl-PL" sz="1400" b="1" dirty="0" smtClean="0">
                <a:solidFill>
                  <a:srgbClr val="C00000"/>
                </a:solidFill>
                <a:latin typeface="Verdana" panose="020B0604030504040204" pitchFamily="34" charset="0"/>
                <a:ea typeface="Verdana" panose="020B0604030504040204" pitchFamily="34" charset="0"/>
              </a:rPr>
              <a:t>wtórnych</a:t>
            </a:r>
          </a:p>
          <a:p>
            <a:pPr marL="285750" indent="-285750">
              <a:buFont typeface="Arial" panose="020B0604020202020204" pitchFamily="34" charset="0"/>
              <a:buChar char="•"/>
            </a:pPr>
            <a:r>
              <a:rPr lang="pl-PL" sz="1400" b="1" dirty="0" smtClean="0">
                <a:solidFill>
                  <a:srgbClr val="C00000"/>
                </a:solidFill>
                <a:latin typeface="Verdana" panose="020B0604030504040204" pitchFamily="34" charset="0"/>
                <a:ea typeface="Verdana" panose="020B0604030504040204" pitchFamily="34" charset="0"/>
              </a:rPr>
              <a:t>Odpadów paleniskowych w tym popiołów </a:t>
            </a:r>
            <a:br>
              <a:rPr lang="pl-PL" sz="1400" b="1" dirty="0" smtClean="0">
                <a:solidFill>
                  <a:srgbClr val="C00000"/>
                </a:solidFill>
                <a:latin typeface="Verdana" panose="020B0604030504040204" pitchFamily="34" charset="0"/>
                <a:ea typeface="Verdana" panose="020B0604030504040204" pitchFamily="34" charset="0"/>
              </a:rPr>
            </a:br>
            <a:r>
              <a:rPr lang="pl-PL" sz="1400" b="1" dirty="0" smtClean="0">
                <a:solidFill>
                  <a:srgbClr val="C00000"/>
                </a:solidFill>
                <a:latin typeface="Verdana" panose="020B0604030504040204" pitchFamily="34" charset="0"/>
                <a:ea typeface="Verdana" panose="020B0604030504040204" pitchFamily="34" charset="0"/>
              </a:rPr>
              <a:t>z </a:t>
            </a:r>
            <a:r>
              <a:rPr lang="pl-PL" sz="1400" b="1" dirty="0">
                <a:solidFill>
                  <a:srgbClr val="C00000"/>
                </a:solidFill>
                <a:latin typeface="Verdana" panose="020B0604030504040204" pitchFamily="34" charset="0"/>
                <a:ea typeface="Verdana" panose="020B0604030504040204" pitchFamily="34" charset="0"/>
              </a:rPr>
              <a:t>palenisk domowych (ex 20 01 99)</a:t>
            </a:r>
            <a:r>
              <a:rPr lang="pl-PL" sz="1400" b="1" dirty="0">
                <a:latin typeface="Verdana" panose="020B0604030504040204" pitchFamily="34" charset="0"/>
                <a:ea typeface="Verdana" panose="020B0604030504040204" pitchFamily="34" charset="0"/>
              </a:rPr>
              <a:t/>
            </a:r>
            <a:br>
              <a:rPr lang="pl-PL" sz="1400" b="1" dirty="0">
                <a:latin typeface="Verdana" panose="020B0604030504040204" pitchFamily="34" charset="0"/>
                <a:ea typeface="Verdana" panose="020B0604030504040204" pitchFamily="34" charset="0"/>
              </a:rPr>
            </a:br>
            <a:endParaRPr lang="pl-PL" sz="1400" b="1" dirty="0">
              <a:latin typeface="Verdana" panose="020B0604030504040204" pitchFamily="34" charset="0"/>
              <a:ea typeface="Verdana" panose="020B0604030504040204" pitchFamily="34" charset="0"/>
            </a:endParaRPr>
          </a:p>
        </p:txBody>
      </p:sp>
      <p:pic>
        <p:nvPicPr>
          <p:cNvPr id="7" name="Picture 2" descr="http://www.itpe.pl/wp-content/uploads/2022/07/2022-Certyfikat-AB-081-ITP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5821" y="1898543"/>
            <a:ext cx="3078665" cy="4349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6406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3" name="object 3"/>
          <p:cNvSpPr txBox="1">
            <a:spLocks noGrp="1"/>
          </p:cNvSpPr>
          <p:nvPr>
            <p:ph type="title"/>
          </p:nvPr>
        </p:nvSpPr>
        <p:spPr>
          <a:xfrm>
            <a:off x="457200" y="260204"/>
            <a:ext cx="8229600" cy="576508"/>
          </a:xfrm>
          <a:prstGeom prst="rect">
            <a:avLst/>
          </a:prstGeom>
        </p:spPr>
        <p:txBody>
          <a:bodyPr vert="horz" wrap="square" lIns="0" tIns="266132" rIns="0" bIns="0" rtlCol="0">
            <a:spAutoFit/>
          </a:bodyPr>
          <a:lstStyle/>
          <a:p>
            <a:pPr marL="12700" marR="5080">
              <a:defRPr/>
            </a:pPr>
            <a:r>
              <a:rPr sz="2000" b="1" dirty="0">
                <a:solidFill>
                  <a:srgbClr val="002776"/>
                </a:solidFill>
                <a:latin typeface="+mj-lt"/>
                <a:cs typeface="+mj-cs"/>
              </a:rPr>
              <a:t>Rola akredytacji</a:t>
            </a:r>
          </a:p>
        </p:txBody>
      </p:sp>
      <p:sp>
        <p:nvSpPr>
          <p:cNvPr id="4" name="object 4"/>
          <p:cNvSpPr txBox="1"/>
          <p:nvPr/>
        </p:nvSpPr>
        <p:spPr>
          <a:xfrm>
            <a:off x="851109" y="1028158"/>
            <a:ext cx="7122159" cy="276999"/>
          </a:xfrm>
          <a:prstGeom prst="rect">
            <a:avLst/>
          </a:prstGeom>
        </p:spPr>
        <p:txBody>
          <a:bodyPr vert="horz" wrap="square" lIns="0" tIns="0" rIns="0" bIns="0" rtlCol="0">
            <a:spAutoFit/>
          </a:bodyPr>
          <a:lstStyle/>
          <a:p>
            <a:pPr marL="12700">
              <a:lnSpc>
                <a:spcPct val="100000"/>
              </a:lnSpc>
            </a:pPr>
            <a:r>
              <a:rPr sz="1800" b="1" dirty="0">
                <a:solidFill>
                  <a:srgbClr val="002776"/>
                </a:solidFill>
                <a:latin typeface="Verdana"/>
                <a:cs typeface="Verdana"/>
              </a:rPr>
              <a:t>P</a:t>
            </a:r>
            <a:r>
              <a:rPr sz="1800" b="1" spc="-5" dirty="0">
                <a:solidFill>
                  <a:srgbClr val="002776"/>
                </a:solidFill>
                <a:latin typeface="Verdana"/>
                <a:cs typeface="Verdana"/>
              </a:rPr>
              <a:t>ot</a:t>
            </a:r>
            <a:r>
              <a:rPr sz="1800" b="1" dirty="0">
                <a:solidFill>
                  <a:srgbClr val="002776"/>
                </a:solidFill>
                <a:latin typeface="Verdana"/>
                <a:cs typeface="Verdana"/>
              </a:rPr>
              <a:t>w</a:t>
            </a:r>
            <a:r>
              <a:rPr sz="1800" b="1" spc="-5" dirty="0">
                <a:solidFill>
                  <a:srgbClr val="002776"/>
                </a:solidFill>
                <a:latin typeface="Verdana"/>
                <a:cs typeface="Verdana"/>
              </a:rPr>
              <a:t>i</a:t>
            </a:r>
            <a:r>
              <a:rPr sz="1800" b="1" spc="5" dirty="0">
                <a:solidFill>
                  <a:srgbClr val="002776"/>
                </a:solidFill>
                <a:latin typeface="Verdana"/>
                <a:cs typeface="Verdana"/>
              </a:rPr>
              <a:t>er</a:t>
            </a:r>
            <a:r>
              <a:rPr sz="1800" b="1" dirty="0">
                <a:solidFill>
                  <a:srgbClr val="002776"/>
                </a:solidFill>
                <a:latin typeface="Verdana"/>
                <a:cs typeface="Verdana"/>
              </a:rPr>
              <a:t>d</a:t>
            </a:r>
            <a:r>
              <a:rPr sz="1800" b="1" spc="5" dirty="0">
                <a:solidFill>
                  <a:srgbClr val="002776"/>
                </a:solidFill>
                <a:latin typeface="Verdana"/>
                <a:cs typeface="Verdana"/>
              </a:rPr>
              <a:t>ze</a:t>
            </a:r>
            <a:r>
              <a:rPr sz="1800" b="1" dirty="0">
                <a:solidFill>
                  <a:srgbClr val="002776"/>
                </a:solidFill>
                <a:latin typeface="Verdana"/>
                <a:cs typeface="Verdana"/>
              </a:rPr>
              <a:t>n</a:t>
            </a:r>
            <a:r>
              <a:rPr sz="1800" b="1" spc="-5" dirty="0">
                <a:solidFill>
                  <a:srgbClr val="002776"/>
                </a:solidFill>
                <a:latin typeface="Verdana"/>
                <a:cs typeface="Verdana"/>
              </a:rPr>
              <a:t>i</a:t>
            </a:r>
            <a:r>
              <a:rPr sz="1800" b="1" dirty="0">
                <a:solidFill>
                  <a:srgbClr val="002776"/>
                </a:solidFill>
                <a:latin typeface="Verdana"/>
                <a:cs typeface="Verdana"/>
              </a:rPr>
              <a:t>e</a:t>
            </a:r>
            <a:r>
              <a:rPr sz="1800" b="1" spc="10" dirty="0">
                <a:solidFill>
                  <a:srgbClr val="002776"/>
                </a:solidFill>
                <a:latin typeface="Verdana"/>
                <a:cs typeface="Verdana"/>
              </a:rPr>
              <a:t> </a:t>
            </a:r>
            <a:r>
              <a:rPr sz="1800" b="1" dirty="0">
                <a:solidFill>
                  <a:srgbClr val="002776"/>
                </a:solidFill>
                <a:latin typeface="Verdana"/>
                <a:cs typeface="Verdana"/>
              </a:rPr>
              <a:t>k</a:t>
            </a:r>
            <a:r>
              <a:rPr sz="1800" b="1" spc="-5" dirty="0">
                <a:solidFill>
                  <a:srgbClr val="002776"/>
                </a:solidFill>
                <a:latin typeface="Verdana"/>
                <a:cs typeface="Verdana"/>
              </a:rPr>
              <a:t>o</a:t>
            </a:r>
            <a:r>
              <a:rPr sz="1800" b="1" dirty="0">
                <a:solidFill>
                  <a:srgbClr val="002776"/>
                </a:solidFill>
                <a:latin typeface="Verdana"/>
                <a:cs typeface="Verdana"/>
              </a:rPr>
              <a:t>mp</a:t>
            </a:r>
            <a:r>
              <a:rPr sz="1800" b="1" spc="5" dirty="0">
                <a:solidFill>
                  <a:srgbClr val="002776"/>
                </a:solidFill>
                <a:latin typeface="Verdana"/>
                <a:cs typeface="Verdana"/>
              </a:rPr>
              <a:t>e</a:t>
            </a:r>
            <a:r>
              <a:rPr sz="1800" b="1" spc="-5" dirty="0">
                <a:solidFill>
                  <a:srgbClr val="002776"/>
                </a:solidFill>
                <a:latin typeface="Verdana"/>
                <a:cs typeface="Verdana"/>
              </a:rPr>
              <a:t>t</a:t>
            </a:r>
            <a:r>
              <a:rPr sz="1800" b="1" spc="5" dirty="0">
                <a:solidFill>
                  <a:srgbClr val="002776"/>
                </a:solidFill>
                <a:latin typeface="Verdana"/>
                <a:cs typeface="Verdana"/>
              </a:rPr>
              <a:t>e</a:t>
            </a:r>
            <a:r>
              <a:rPr sz="1800" b="1" dirty="0">
                <a:solidFill>
                  <a:srgbClr val="002776"/>
                </a:solidFill>
                <a:latin typeface="Verdana"/>
                <a:cs typeface="Verdana"/>
              </a:rPr>
              <a:t>n</a:t>
            </a:r>
            <a:r>
              <a:rPr sz="1800" b="1" spc="-5" dirty="0">
                <a:solidFill>
                  <a:srgbClr val="002776"/>
                </a:solidFill>
                <a:latin typeface="Verdana"/>
                <a:cs typeface="Verdana"/>
              </a:rPr>
              <a:t>c</a:t>
            </a:r>
            <a:r>
              <a:rPr sz="1800" b="1" spc="-10" dirty="0">
                <a:solidFill>
                  <a:srgbClr val="002776"/>
                </a:solidFill>
                <a:latin typeface="Verdana"/>
                <a:cs typeface="Verdana"/>
              </a:rPr>
              <a:t>j</a:t>
            </a:r>
            <a:r>
              <a:rPr sz="1800" b="1" dirty="0">
                <a:solidFill>
                  <a:srgbClr val="002776"/>
                </a:solidFill>
                <a:latin typeface="Verdana"/>
                <a:cs typeface="Verdana"/>
              </a:rPr>
              <a:t>i</a:t>
            </a:r>
            <a:r>
              <a:rPr sz="1800" b="1" spc="15" dirty="0">
                <a:solidFill>
                  <a:srgbClr val="002776"/>
                </a:solidFill>
                <a:latin typeface="Verdana"/>
                <a:cs typeface="Verdana"/>
              </a:rPr>
              <a:t> </a:t>
            </a:r>
            <a:r>
              <a:rPr sz="1800" b="1" dirty="0">
                <a:solidFill>
                  <a:srgbClr val="002776"/>
                </a:solidFill>
                <a:latin typeface="Verdana"/>
                <a:cs typeface="Verdana"/>
              </a:rPr>
              <a:t>do</a:t>
            </a:r>
            <a:r>
              <a:rPr sz="1800" b="1" spc="5" dirty="0">
                <a:solidFill>
                  <a:srgbClr val="002776"/>
                </a:solidFill>
                <a:latin typeface="Verdana"/>
                <a:cs typeface="Verdana"/>
              </a:rPr>
              <a:t> </a:t>
            </a:r>
            <a:r>
              <a:rPr sz="1800" b="1" dirty="0">
                <a:solidFill>
                  <a:srgbClr val="C00000"/>
                </a:solidFill>
                <a:latin typeface="Verdana"/>
                <a:cs typeface="Verdana"/>
              </a:rPr>
              <a:t>p</a:t>
            </a:r>
            <a:r>
              <a:rPr sz="1800" b="1" spc="-5" dirty="0">
                <a:solidFill>
                  <a:srgbClr val="C00000"/>
                </a:solidFill>
                <a:latin typeface="Verdana"/>
                <a:cs typeface="Verdana"/>
              </a:rPr>
              <a:t>o</a:t>
            </a:r>
            <a:r>
              <a:rPr sz="1800" b="1" dirty="0">
                <a:solidFill>
                  <a:srgbClr val="C00000"/>
                </a:solidFill>
                <a:latin typeface="Verdana"/>
                <a:cs typeface="Verdana"/>
              </a:rPr>
              <a:t>b</a:t>
            </a:r>
            <a:r>
              <a:rPr sz="1800" b="1" spc="-5" dirty="0">
                <a:solidFill>
                  <a:srgbClr val="C00000"/>
                </a:solidFill>
                <a:latin typeface="Verdana"/>
                <a:cs typeface="Verdana"/>
              </a:rPr>
              <a:t>i</a:t>
            </a:r>
            <a:r>
              <a:rPr sz="1800" b="1" dirty="0">
                <a:solidFill>
                  <a:srgbClr val="C00000"/>
                </a:solidFill>
                <a:latin typeface="Verdana"/>
                <a:cs typeface="Verdana"/>
              </a:rPr>
              <a:t>e</a:t>
            </a:r>
            <a:r>
              <a:rPr sz="1800" b="1" spc="5" dirty="0">
                <a:solidFill>
                  <a:srgbClr val="C00000"/>
                </a:solidFill>
                <a:latin typeface="Verdana"/>
                <a:cs typeface="Verdana"/>
              </a:rPr>
              <a:t>r</a:t>
            </a:r>
            <a:r>
              <a:rPr sz="1800" b="1" spc="-5" dirty="0">
                <a:solidFill>
                  <a:srgbClr val="C00000"/>
                </a:solidFill>
                <a:latin typeface="Verdana"/>
                <a:cs typeface="Verdana"/>
              </a:rPr>
              <a:t>a</a:t>
            </a:r>
            <a:r>
              <a:rPr sz="1800" b="1" dirty="0">
                <a:solidFill>
                  <a:srgbClr val="C00000"/>
                </a:solidFill>
                <a:latin typeface="Verdana"/>
                <a:cs typeface="Verdana"/>
              </a:rPr>
              <a:t>n</a:t>
            </a:r>
            <a:r>
              <a:rPr sz="1800" b="1" spc="-5" dirty="0">
                <a:solidFill>
                  <a:srgbClr val="C00000"/>
                </a:solidFill>
                <a:latin typeface="Verdana"/>
                <a:cs typeface="Verdana"/>
              </a:rPr>
              <a:t>i</a:t>
            </a:r>
            <a:r>
              <a:rPr sz="1800" b="1" dirty="0">
                <a:solidFill>
                  <a:srgbClr val="C00000"/>
                </a:solidFill>
                <a:latin typeface="Verdana"/>
                <a:cs typeface="Verdana"/>
              </a:rPr>
              <a:t>a</a:t>
            </a:r>
            <a:r>
              <a:rPr sz="1800" b="1" spc="5" dirty="0">
                <a:solidFill>
                  <a:srgbClr val="C00000"/>
                </a:solidFill>
                <a:latin typeface="Verdana"/>
                <a:cs typeface="Verdana"/>
              </a:rPr>
              <a:t> </a:t>
            </a:r>
            <a:r>
              <a:rPr sz="1800" b="1" dirty="0">
                <a:solidFill>
                  <a:srgbClr val="C00000"/>
                </a:solidFill>
                <a:latin typeface="Verdana"/>
                <a:cs typeface="Verdana"/>
              </a:rPr>
              <a:t>p</a:t>
            </a:r>
            <a:r>
              <a:rPr sz="1800" b="1" spc="5" dirty="0">
                <a:solidFill>
                  <a:srgbClr val="C00000"/>
                </a:solidFill>
                <a:latin typeface="Verdana"/>
                <a:cs typeface="Verdana"/>
              </a:rPr>
              <a:t>r</a:t>
            </a:r>
            <a:r>
              <a:rPr sz="1800" b="1" spc="-5" dirty="0">
                <a:solidFill>
                  <a:srgbClr val="C00000"/>
                </a:solidFill>
                <a:latin typeface="Verdana"/>
                <a:cs typeface="Verdana"/>
              </a:rPr>
              <a:t>ó</a:t>
            </a:r>
            <a:r>
              <a:rPr sz="1800" b="1" dirty="0">
                <a:solidFill>
                  <a:srgbClr val="C00000"/>
                </a:solidFill>
                <a:latin typeface="Verdana"/>
                <a:cs typeface="Verdana"/>
              </a:rPr>
              <a:t>bek </a:t>
            </a:r>
            <a:r>
              <a:rPr sz="1800" b="1" dirty="0">
                <a:solidFill>
                  <a:srgbClr val="002776"/>
                </a:solidFill>
                <a:latin typeface="Verdana"/>
                <a:cs typeface="Verdana"/>
              </a:rPr>
              <a:t>p</a:t>
            </a:r>
            <a:r>
              <a:rPr sz="1800" b="1" spc="-5" dirty="0">
                <a:solidFill>
                  <a:srgbClr val="002776"/>
                </a:solidFill>
                <a:latin typeface="Verdana"/>
                <a:cs typeface="Verdana"/>
              </a:rPr>
              <a:t>aliw</a:t>
            </a:r>
            <a:endParaRPr sz="1800" dirty="0">
              <a:latin typeface="Verdana"/>
              <a:cs typeface="Verdana"/>
            </a:endParaRPr>
          </a:p>
        </p:txBody>
      </p:sp>
      <p:pic>
        <p:nvPicPr>
          <p:cNvPr id="6" name="Obraz 5"/>
          <p:cNvPicPr>
            <a:picLocks noChangeAspect="1"/>
          </p:cNvPicPr>
          <p:nvPr/>
        </p:nvPicPr>
        <p:blipFill>
          <a:blip r:embed="rId3"/>
          <a:stretch>
            <a:fillRect/>
          </a:stretch>
        </p:blipFill>
        <p:spPr>
          <a:xfrm>
            <a:off x="457200" y="1628800"/>
            <a:ext cx="8209264" cy="4312986"/>
          </a:xfrm>
          <a:prstGeom prst="rect">
            <a:avLst/>
          </a:prstGeom>
          <a:ln>
            <a:solidFill>
              <a:srgbClr val="002776"/>
            </a:solidFill>
          </a:ln>
        </p:spPr>
      </p:pic>
    </p:spTree>
    <p:extLst>
      <p:ext uri="{BB962C8B-B14F-4D97-AF65-F5344CB8AC3E}">
        <p14:creationId xmlns:p14="http://schemas.microsoft.com/office/powerpoint/2010/main" val="10683500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4" name="Prostokąt 3">
            <a:extLst>
              <a:ext uri="{FF2B5EF4-FFF2-40B4-BE49-F238E27FC236}">
                <a16:creationId xmlns:a16="http://schemas.microsoft.com/office/drawing/2014/main" xmlns="" id="{05195449-877C-EBEA-00E9-AA2ACDC0561B}"/>
              </a:ext>
            </a:extLst>
          </p:cNvPr>
          <p:cNvSpPr/>
          <p:nvPr/>
        </p:nvSpPr>
        <p:spPr>
          <a:xfrm>
            <a:off x="457200" y="836675"/>
            <a:ext cx="8229600" cy="5472642"/>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object 3"/>
          <p:cNvSpPr txBox="1"/>
          <p:nvPr/>
        </p:nvSpPr>
        <p:spPr>
          <a:xfrm>
            <a:off x="3546516" y="3029234"/>
            <a:ext cx="1824989" cy="615553"/>
          </a:xfrm>
          <a:prstGeom prst="rect">
            <a:avLst/>
          </a:prstGeom>
        </p:spPr>
        <p:txBody>
          <a:bodyPr vert="horz" wrap="square" lIns="0" tIns="0" rIns="0" bIns="0" rtlCol="0">
            <a:spAutoFit/>
          </a:bodyPr>
          <a:lstStyle/>
          <a:p>
            <a:pPr marL="12700">
              <a:lnSpc>
                <a:spcPct val="100000"/>
              </a:lnSpc>
            </a:pPr>
            <a:r>
              <a:rPr sz="4000" b="1" spc="-20" dirty="0">
                <a:solidFill>
                  <a:schemeClr val="bg1"/>
                </a:solidFill>
                <a:latin typeface="Calibri"/>
                <a:cs typeface="Calibri"/>
              </a:rPr>
              <a:t>Bi</a:t>
            </a:r>
            <a:r>
              <a:rPr sz="4000" b="1" spc="-30" dirty="0">
                <a:solidFill>
                  <a:schemeClr val="bg1"/>
                </a:solidFill>
                <a:latin typeface="Calibri"/>
                <a:cs typeface="Calibri"/>
              </a:rPr>
              <a:t>o</a:t>
            </a:r>
            <a:r>
              <a:rPr sz="4000" b="1" spc="-35" dirty="0">
                <a:solidFill>
                  <a:schemeClr val="bg1"/>
                </a:solidFill>
                <a:latin typeface="Calibri"/>
                <a:cs typeface="Calibri"/>
              </a:rPr>
              <a:t>m</a:t>
            </a:r>
            <a:r>
              <a:rPr sz="4000" b="1" spc="-25" dirty="0">
                <a:solidFill>
                  <a:schemeClr val="bg1"/>
                </a:solidFill>
                <a:latin typeface="Calibri"/>
                <a:cs typeface="Calibri"/>
              </a:rPr>
              <a:t>a</a:t>
            </a:r>
            <a:r>
              <a:rPr sz="4000" b="1" spc="-20" dirty="0">
                <a:solidFill>
                  <a:schemeClr val="bg1"/>
                </a:solidFill>
                <a:latin typeface="Calibri"/>
                <a:cs typeface="Calibri"/>
              </a:rPr>
              <a:t>sa</a:t>
            </a:r>
            <a:endParaRPr sz="4000" dirty="0">
              <a:solidFill>
                <a:schemeClr val="bg1"/>
              </a:solidFill>
              <a:latin typeface="Calibri"/>
              <a:cs typeface="Calibri"/>
            </a:endParaRPr>
          </a:p>
        </p:txBody>
      </p:sp>
    </p:spTree>
    <p:extLst>
      <p:ext uri="{BB962C8B-B14F-4D97-AF65-F5344CB8AC3E}">
        <p14:creationId xmlns:p14="http://schemas.microsoft.com/office/powerpoint/2010/main" val="48297170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4" name="object 4"/>
          <p:cNvSpPr/>
          <p:nvPr/>
        </p:nvSpPr>
        <p:spPr>
          <a:xfrm>
            <a:off x="827532" y="1629156"/>
            <a:ext cx="2363723" cy="177088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383279" y="1644395"/>
            <a:ext cx="2633471" cy="1755647"/>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222491" y="1629156"/>
            <a:ext cx="2362198" cy="177088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827532" y="3945635"/>
            <a:ext cx="2314955" cy="1903475"/>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3383279" y="3945635"/>
            <a:ext cx="2633471" cy="1903475"/>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6222491" y="3945635"/>
            <a:ext cx="2362198" cy="1903475"/>
          </a:xfrm>
          <a:prstGeom prst="rect">
            <a:avLst/>
          </a:prstGeom>
          <a:blipFill>
            <a:blip r:embed="rId8" cstate="print"/>
            <a:stretch>
              <a:fillRect/>
            </a:stretch>
          </a:blipFill>
        </p:spPr>
        <p:txBody>
          <a:bodyPr wrap="square" lIns="0" tIns="0" rIns="0" bIns="0" rtlCol="0"/>
          <a:lstStyle/>
          <a:p>
            <a:endParaRPr/>
          </a:p>
        </p:txBody>
      </p:sp>
      <p:sp>
        <p:nvSpPr>
          <p:cNvPr id="10" name="Tytuł 9"/>
          <p:cNvSpPr>
            <a:spLocks noGrp="1"/>
          </p:cNvSpPr>
          <p:nvPr>
            <p:ph type="title"/>
          </p:nvPr>
        </p:nvSpPr>
        <p:spPr>
          <a:xfrm>
            <a:off x="437044" y="123664"/>
            <a:ext cx="8229600" cy="720080"/>
          </a:xfrm>
        </p:spPr>
        <p:txBody>
          <a:bodyPr/>
          <a:lstStyle/>
          <a:p>
            <a:r>
              <a:rPr lang="pl-PL" dirty="0"/>
              <a:t>Formy handlowe biomasy stosowanej do celów energetycznych</a:t>
            </a:r>
          </a:p>
        </p:txBody>
      </p:sp>
    </p:spTree>
    <p:extLst>
      <p:ext uri="{BB962C8B-B14F-4D97-AF65-F5344CB8AC3E}">
        <p14:creationId xmlns:p14="http://schemas.microsoft.com/office/powerpoint/2010/main" val="16742677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4" name="object 4"/>
          <p:cNvSpPr/>
          <p:nvPr/>
        </p:nvSpPr>
        <p:spPr>
          <a:xfrm>
            <a:off x="600456" y="1563624"/>
            <a:ext cx="4369307" cy="3529583"/>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973074" y="5374385"/>
            <a:ext cx="6911340" cy="307777"/>
          </a:xfrm>
          <a:prstGeom prst="rect">
            <a:avLst/>
          </a:prstGeom>
          <a:solidFill>
            <a:srgbClr val="29619F"/>
          </a:solidFill>
        </p:spPr>
        <p:txBody>
          <a:bodyPr vert="horz" wrap="square" lIns="0" tIns="0" rIns="0" bIns="0" rtlCol="0">
            <a:spAutoFit/>
          </a:bodyPr>
          <a:lstStyle/>
          <a:p>
            <a:pPr marL="755650">
              <a:lnSpc>
                <a:spcPct val="100000"/>
              </a:lnSpc>
            </a:pPr>
            <a:r>
              <a:rPr sz="2000" b="1" spc="-5" dirty="0">
                <a:solidFill>
                  <a:schemeClr val="bg1"/>
                </a:solidFill>
                <a:latin typeface="Calibri"/>
                <a:cs typeface="Calibri"/>
              </a:rPr>
              <a:t>Wi</a:t>
            </a:r>
            <a:r>
              <a:rPr sz="2000" b="1" dirty="0">
                <a:solidFill>
                  <a:schemeClr val="bg1"/>
                </a:solidFill>
                <a:latin typeface="Calibri"/>
                <a:cs typeface="Calibri"/>
              </a:rPr>
              <a:t>doc</a:t>
            </a:r>
            <a:r>
              <a:rPr sz="2000" b="1" spc="-5" dirty="0">
                <a:solidFill>
                  <a:schemeClr val="bg1"/>
                </a:solidFill>
                <a:latin typeface="Calibri"/>
                <a:cs typeface="Calibri"/>
              </a:rPr>
              <a:t>z</a:t>
            </a:r>
            <a:r>
              <a:rPr sz="2000" b="1" dirty="0">
                <a:solidFill>
                  <a:schemeClr val="bg1"/>
                </a:solidFill>
                <a:latin typeface="Calibri"/>
                <a:cs typeface="Calibri"/>
              </a:rPr>
              <a:t>ne</a:t>
            </a:r>
            <a:r>
              <a:rPr sz="2000" b="1" spc="-10" dirty="0">
                <a:solidFill>
                  <a:schemeClr val="bg1"/>
                </a:solidFill>
                <a:latin typeface="Calibri"/>
                <a:cs typeface="Calibri"/>
              </a:rPr>
              <a:t> </a:t>
            </a:r>
            <a:r>
              <a:rPr sz="2000" b="1" spc="-30" dirty="0">
                <a:solidFill>
                  <a:schemeClr val="bg1"/>
                </a:solidFill>
                <a:latin typeface="Calibri"/>
                <a:cs typeface="Calibri"/>
              </a:rPr>
              <a:t>z</a:t>
            </a:r>
            <a:r>
              <a:rPr sz="2000" b="1" spc="-10" dirty="0">
                <a:solidFill>
                  <a:schemeClr val="bg1"/>
                </a:solidFill>
                <a:latin typeface="Calibri"/>
                <a:cs typeface="Calibri"/>
              </a:rPr>
              <a:t>a</a:t>
            </a:r>
            <a:r>
              <a:rPr sz="2000" b="1" dirty="0">
                <a:solidFill>
                  <a:schemeClr val="bg1"/>
                </a:solidFill>
                <a:latin typeface="Calibri"/>
                <a:cs typeface="Calibri"/>
              </a:rPr>
              <a:t>n</a:t>
            </a:r>
            <a:r>
              <a:rPr sz="2000" b="1" spc="-5" dirty="0">
                <a:solidFill>
                  <a:schemeClr val="bg1"/>
                </a:solidFill>
                <a:latin typeface="Calibri"/>
                <a:cs typeface="Calibri"/>
              </a:rPr>
              <a:t>i</a:t>
            </a:r>
            <a:r>
              <a:rPr sz="2000" b="1" dirty="0">
                <a:solidFill>
                  <a:schemeClr val="bg1"/>
                </a:solidFill>
                <a:latin typeface="Calibri"/>
                <a:cs typeface="Calibri"/>
              </a:rPr>
              <a:t>ec</a:t>
            </a:r>
            <a:r>
              <a:rPr sz="2000" b="1" spc="-20" dirty="0">
                <a:solidFill>
                  <a:schemeClr val="bg1"/>
                </a:solidFill>
                <a:latin typeface="Calibri"/>
                <a:cs typeface="Calibri"/>
              </a:rPr>
              <a:t>z</a:t>
            </a:r>
            <a:r>
              <a:rPr sz="2000" b="1" spc="-15" dirty="0">
                <a:solidFill>
                  <a:schemeClr val="bg1"/>
                </a:solidFill>
                <a:latin typeface="Calibri"/>
                <a:cs typeface="Calibri"/>
              </a:rPr>
              <a:t>y</a:t>
            </a:r>
            <a:r>
              <a:rPr sz="2000" b="1" spc="-10" dirty="0">
                <a:solidFill>
                  <a:schemeClr val="bg1"/>
                </a:solidFill>
                <a:latin typeface="Calibri"/>
                <a:cs typeface="Calibri"/>
              </a:rPr>
              <a:t>s</a:t>
            </a:r>
            <a:r>
              <a:rPr sz="2000" b="1" spc="-40" dirty="0">
                <a:solidFill>
                  <a:schemeClr val="bg1"/>
                </a:solidFill>
                <a:latin typeface="Calibri"/>
                <a:cs typeface="Calibri"/>
              </a:rPr>
              <a:t>z</a:t>
            </a:r>
            <a:r>
              <a:rPr sz="2000" b="1" dirty="0">
                <a:solidFill>
                  <a:schemeClr val="bg1"/>
                </a:solidFill>
                <a:latin typeface="Calibri"/>
                <a:cs typeface="Calibri"/>
              </a:rPr>
              <a:t>c</a:t>
            </a:r>
            <a:r>
              <a:rPr sz="2000" b="1" spc="-40" dirty="0">
                <a:solidFill>
                  <a:schemeClr val="bg1"/>
                </a:solidFill>
                <a:latin typeface="Calibri"/>
                <a:cs typeface="Calibri"/>
              </a:rPr>
              <a:t>z</a:t>
            </a:r>
            <a:r>
              <a:rPr sz="2000" b="1" dirty="0">
                <a:solidFill>
                  <a:schemeClr val="bg1"/>
                </a:solidFill>
                <a:latin typeface="Calibri"/>
                <a:cs typeface="Calibri"/>
              </a:rPr>
              <a:t>en</a:t>
            </a:r>
            <a:r>
              <a:rPr sz="2000" b="1" spc="-5" dirty="0">
                <a:solidFill>
                  <a:schemeClr val="bg1"/>
                </a:solidFill>
                <a:latin typeface="Calibri"/>
                <a:cs typeface="Calibri"/>
              </a:rPr>
              <a:t>i</a:t>
            </a:r>
            <a:r>
              <a:rPr sz="2000" b="1" dirty="0">
                <a:solidFill>
                  <a:schemeClr val="bg1"/>
                </a:solidFill>
                <a:latin typeface="Calibri"/>
                <a:cs typeface="Calibri"/>
              </a:rPr>
              <a:t>a</a:t>
            </a:r>
            <a:r>
              <a:rPr sz="2000" b="1" spc="-5" dirty="0">
                <a:solidFill>
                  <a:schemeClr val="bg1"/>
                </a:solidFill>
                <a:latin typeface="Calibri"/>
                <a:cs typeface="Calibri"/>
              </a:rPr>
              <a:t> </a:t>
            </a:r>
            <a:r>
              <a:rPr sz="2000" b="1" dirty="0">
                <a:solidFill>
                  <a:schemeClr val="bg1"/>
                </a:solidFill>
                <a:latin typeface="Calibri"/>
                <a:cs typeface="Calibri"/>
              </a:rPr>
              <a:t>t</a:t>
            </a:r>
            <a:r>
              <a:rPr sz="2000" b="1" spc="-20" dirty="0">
                <a:solidFill>
                  <a:schemeClr val="bg1"/>
                </a:solidFill>
                <a:latin typeface="Calibri"/>
                <a:cs typeface="Calibri"/>
              </a:rPr>
              <a:t>w</a:t>
            </a:r>
            <a:r>
              <a:rPr sz="2000" b="1" dirty="0">
                <a:solidFill>
                  <a:schemeClr val="bg1"/>
                </a:solidFill>
                <a:latin typeface="Calibri"/>
                <a:cs typeface="Calibri"/>
              </a:rPr>
              <a:t>o</a:t>
            </a:r>
            <a:r>
              <a:rPr sz="2000" b="1" spc="-5" dirty="0">
                <a:solidFill>
                  <a:schemeClr val="bg1"/>
                </a:solidFill>
                <a:latin typeface="Calibri"/>
                <a:cs typeface="Calibri"/>
              </a:rPr>
              <a:t>r</a:t>
            </a:r>
            <a:r>
              <a:rPr sz="2000" b="1" spc="-20" dirty="0">
                <a:solidFill>
                  <a:schemeClr val="bg1"/>
                </a:solidFill>
                <a:latin typeface="Calibri"/>
                <a:cs typeface="Calibri"/>
              </a:rPr>
              <a:t>z</a:t>
            </a:r>
            <a:r>
              <a:rPr sz="2000" b="1" spc="10" dirty="0">
                <a:solidFill>
                  <a:schemeClr val="bg1"/>
                </a:solidFill>
                <a:latin typeface="Calibri"/>
                <a:cs typeface="Calibri"/>
              </a:rPr>
              <a:t>y</a:t>
            </a:r>
            <a:r>
              <a:rPr sz="2000" b="1" spc="-30" dirty="0">
                <a:solidFill>
                  <a:schemeClr val="bg1"/>
                </a:solidFill>
                <a:latin typeface="Calibri"/>
                <a:cs typeface="Calibri"/>
              </a:rPr>
              <a:t>w</a:t>
            </a:r>
            <a:r>
              <a:rPr sz="2000" b="1" spc="-10" dirty="0">
                <a:solidFill>
                  <a:schemeClr val="bg1"/>
                </a:solidFill>
                <a:latin typeface="Calibri"/>
                <a:cs typeface="Calibri"/>
              </a:rPr>
              <a:t>a</a:t>
            </a:r>
            <a:r>
              <a:rPr sz="2000" b="1" dirty="0">
                <a:solidFill>
                  <a:schemeClr val="bg1"/>
                </a:solidFill>
                <a:latin typeface="Calibri"/>
                <a:cs typeface="Calibri"/>
              </a:rPr>
              <a:t>mi</a:t>
            </a:r>
            <a:r>
              <a:rPr sz="2000" b="1" spc="-10" dirty="0">
                <a:solidFill>
                  <a:schemeClr val="bg1"/>
                </a:solidFill>
                <a:latin typeface="Calibri"/>
                <a:cs typeface="Calibri"/>
              </a:rPr>
              <a:t> s</a:t>
            </a:r>
            <a:r>
              <a:rPr sz="2000" b="1" spc="-5" dirty="0">
                <a:solidFill>
                  <a:schemeClr val="bg1"/>
                </a:solidFill>
                <a:latin typeface="Calibri"/>
                <a:cs typeface="Calibri"/>
              </a:rPr>
              <a:t>z</a:t>
            </a:r>
            <a:r>
              <a:rPr sz="2000" b="1" dirty="0">
                <a:solidFill>
                  <a:schemeClr val="bg1"/>
                </a:solidFill>
                <a:latin typeface="Calibri"/>
                <a:cs typeface="Calibri"/>
              </a:rPr>
              <a:t>tuc</a:t>
            </a:r>
            <a:r>
              <a:rPr sz="2000" b="1" spc="-5" dirty="0">
                <a:solidFill>
                  <a:schemeClr val="bg1"/>
                </a:solidFill>
                <a:latin typeface="Calibri"/>
                <a:cs typeface="Calibri"/>
              </a:rPr>
              <a:t>z</a:t>
            </a:r>
            <a:r>
              <a:rPr sz="2000" b="1" spc="-35" dirty="0">
                <a:solidFill>
                  <a:schemeClr val="bg1"/>
                </a:solidFill>
                <a:latin typeface="Calibri"/>
                <a:cs typeface="Calibri"/>
              </a:rPr>
              <a:t>n</a:t>
            </a:r>
            <a:r>
              <a:rPr sz="2000" b="1" spc="-5" dirty="0">
                <a:solidFill>
                  <a:schemeClr val="bg1"/>
                </a:solidFill>
                <a:latin typeface="Calibri"/>
                <a:cs typeface="Calibri"/>
              </a:rPr>
              <a:t>y</a:t>
            </a:r>
            <a:r>
              <a:rPr sz="2000" b="1" dirty="0">
                <a:solidFill>
                  <a:schemeClr val="bg1"/>
                </a:solidFill>
                <a:latin typeface="Calibri"/>
                <a:cs typeface="Calibri"/>
              </a:rPr>
              <a:t>mi</a:t>
            </a:r>
            <a:endParaRPr sz="2000">
              <a:solidFill>
                <a:schemeClr val="bg1"/>
              </a:solidFill>
              <a:latin typeface="Calibri"/>
              <a:cs typeface="Calibri"/>
            </a:endParaRPr>
          </a:p>
        </p:txBody>
      </p:sp>
      <p:sp>
        <p:nvSpPr>
          <p:cNvPr id="6" name="object 6"/>
          <p:cNvSpPr/>
          <p:nvPr/>
        </p:nvSpPr>
        <p:spPr>
          <a:xfrm>
            <a:off x="4786883" y="1563623"/>
            <a:ext cx="4239767" cy="3529583"/>
          </a:xfrm>
          <a:prstGeom prst="rect">
            <a:avLst/>
          </a:prstGeom>
          <a:blipFill>
            <a:blip r:embed="rId4" cstate="print"/>
            <a:stretch>
              <a:fillRect/>
            </a:stretch>
          </a:blipFill>
        </p:spPr>
        <p:txBody>
          <a:bodyPr wrap="square" lIns="0" tIns="0" rIns="0" bIns="0" rtlCol="0"/>
          <a:lstStyle/>
          <a:p>
            <a:endParaRPr/>
          </a:p>
        </p:txBody>
      </p:sp>
      <p:sp>
        <p:nvSpPr>
          <p:cNvPr id="7" name="Tytuł 6"/>
          <p:cNvSpPr>
            <a:spLocks noGrp="1"/>
          </p:cNvSpPr>
          <p:nvPr>
            <p:ph type="title"/>
          </p:nvPr>
        </p:nvSpPr>
        <p:spPr>
          <a:xfrm>
            <a:off x="431321" y="101140"/>
            <a:ext cx="8229600" cy="720080"/>
          </a:xfrm>
        </p:spPr>
        <p:txBody>
          <a:bodyPr/>
          <a:lstStyle/>
          <a:p>
            <a:r>
              <a:rPr lang="pl-PL" dirty="0"/>
              <a:t>Zanieczyszczenia biomasy stosowanej do celów energetycznych</a:t>
            </a:r>
          </a:p>
        </p:txBody>
      </p:sp>
    </p:spTree>
    <p:extLst>
      <p:ext uri="{BB962C8B-B14F-4D97-AF65-F5344CB8AC3E}">
        <p14:creationId xmlns:p14="http://schemas.microsoft.com/office/powerpoint/2010/main" val="23812218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3" name="object 3"/>
          <p:cNvSpPr txBox="1">
            <a:spLocks noGrp="1"/>
          </p:cNvSpPr>
          <p:nvPr>
            <p:ph type="title"/>
          </p:nvPr>
        </p:nvSpPr>
        <p:spPr>
          <a:xfrm>
            <a:off x="457200" y="260204"/>
            <a:ext cx="8229600" cy="576508"/>
          </a:xfrm>
          <a:prstGeom prst="rect">
            <a:avLst/>
          </a:prstGeom>
        </p:spPr>
        <p:txBody>
          <a:bodyPr vert="horz" wrap="square" lIns="0" tIns="266132" rIns="0" bIns="0" rtlCol="0">
            <a:spAutoFit/>
          </a:bodyPr>
          <a:lstStyle/>
          <a:p>
            <a:pPr marL="12700" marR="5080">
              <a:defRPr/>
            </a:pPr>
            <a:r>
              <a:rPr sz="2000" b="1" dirty="0">
                <a:solidFill>
                  <a:srgbClr val="002776"/>
                </a:solidFill>
                <a:latin typeface="+mj-lt"/>
                <a:cs typeface="+mj-cs"/>
              </a:rPr>
              <a:t>Drewno opałowe?</a:t>
            </a:r>
          </a:p>
        </p:txBody>
      </p:sp>
      <p:sp>
        <p:nvSpPr>
          <p:cNvPr id="4" name="object 4"/>
          <p:cNvSpPr/>
          <p:nvPr/>
        </p:nvSpPr>
        <p:spPr>
          <a:xfrm>
            <a:off x="970788" y="906780"/>
            <a:ext cx="7763255" cy="5177027"/>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79917496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5676" y="843959"/>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3" name="object 3"/>
          <p:cNvSpPr/>
          <p:nvPr/>
        </p:nvSpPr>
        <p:spPr>
          <a:xfrm>
            <a:off x="586740" y="1219200"/>
            <a:ext cx="8535923" cy="4419599"/>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457200" y="217600"/>
            <a:ext cx="8229600" cy="619112"/>
          </a:xfrm>
          <a:prstGeom prst="rect">
            <a:avLst/>
          </a:prstGeom>
        </p:spPr>
        <p:txBody>
          <a:bodyPr vert="horz" wrap="square" lIns="0" tIns="308324" rIns="0" bIns="0" rtlCol="0">
            <a:spAutoFit/>
          </a:bodyPr>
          <a:lstStyle/>
          <a:p>
            <a:pPr marL="12700" marR="5080">
              <a:lnSpc>
                <a:spcPct val="100000"/>
              </a:lnSpc>
              <a:defRPr/>
            </a:pPr>
            <a:r>
              <a:rPr sz="2000" b="1" dirty="0">
                <a:solidFill>
                  <a:srgbClr val="002776"/>
                </a:solidFill>
                <a:latin typeface="+mj-lt"/>
                <a:cs typeface="+mj-cs"/>
              </a:rPr>
              <a:t>Drewno opałowe?</a:t>
            </a:r>
          </a:p>
        </p:txBody>
      </p:sp>
    </p:spTree>
    <p:extLst>
      <p:ext uri="{BB962C8B-B14F-4D97-AF65-F5344CB8AC3E}">
        <p14:creationId xmlns:p14="http://schemas.microsoft.com/office/powerpoint/2010/main" val="8735060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pole tekstowe 4"/>
          <p:cNvSpPr txBox="1">
            <a:spLocks noChangeArrowheads="1"/>
          </p:cNvSpPr>
          <p:nvPr/>
        </p:nvSpPr>
        <p:spPr bwMode="auto">
          <a:xfrm>
            <a:off x="482350" y="539237"/>
            <a:ext cx="8283169" cy="646331"/>
          </a:xfrm>
          <a:prstGeom prst="rect">
            <a:avLst/>
          </a:prstGeom>
          <a:noFill/>
          <a:ln w="9525">
            <a:noFill/>
            <a:miter lim="800000"/>
            <a:headEnd/>
            <a:tailEnd/>
          </a:ln>
        </p:spPr>
        <p:txBody>
          <a:bodyPr wrap="square">
            <a:spAutoFit/>
          </a:bodyPr>
          <a:lstStyle/>
          <a:p>
            <a:r>
              <a:rPr lang="pl-PL" sz="2000" b="1" dirty="0">
                <a:solidFill>
                  <a:srgbClr val="002776"/>
                </a:solidFill>
                <a:latin typeface="+mn-lt"/>
              </a:rPr>
              <a:t/>
            </a:r>
            <a:br>
              <a:rPr lang="pl-PL" sz="2000" b="1" dirty="0">
                <a:solidFill>
                  <a:srgbClr val="002776"/>
                </a:solidFill>
                <a:latin typeface="+mn-lt"/>
              </a:rPr>
            </a:br>
            <a:r>
              <a:rPr lang="pl-PL" sz="1600" b="1" dirty="0">
                <a:solidFill>
                  <a:srgbClr val="002776"/>
                </a:solidFill>
                <a:latin typeface="+mn-lt"/>
              </a:rPr>
              <a:t>dlaczego uchwała zakazuje opalania drewnem o wilgotności &gt;20 % ?</a:t>
            </a:r>
          </a:p>
        </p:txBody>
      </p:sp>
      <p:graphicFrame>
        <p:nvGraphicFramePr>
          <p:cNvPr id="2" name="Diagram 1"/>
          <p:cNvGraphicFramePr/>
          <p:nvPr/>
        </p:nvGraphicFramePr>
        <p:xfrm>
          <a:off x="467543" y="2060848"/>
          <a:ext cx="820891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rupa 13"/>
          <p:cNvGrpSpPr/>
          <p:nvPr/>
        </p:nvGrpSpPr>
        <p:grpSpPr>
          <a:xfrm>
            <a:off x="932765" y="3006070"/>
            <a:ext cx="7344816" cy="511614"/>
            <a:chOff x="899592" y="2256055"/>
            <a:chExt cx="7344816" cy="511614"/>
          </a:xfrm>
        </p:grpSpPr>
        <p:sp>
          <p:nvSpPr>
            <p:cNvPr id="4" name="Prostokąt zaokrąglony 3"/>
            <p:cNvSpPr/>
            <p:nvPr/>
          </p:nvSpPr>
          <p:spPr>
            <a:xfrm>
              <a:off x="899592" y="2263613"/>
              <a:ext cx="792088" cy="504056"/>
            </a:xfrm>
            <a:prstGeom prst="roundRect">
              <a:avLst/>
            </a:prstGeom>
            <a:blipFill>
              <a:blip r:embed="rId8">
                <a:extLst>
                  <a:ext uri="{BEBA8EAE-BF5A-486C-A8C5-ECC9F3942E4B}">
                    <a14:imgProps xmlns:a14="http://schemas.microsoft.com/office/drawing/2010/main">
                      <a14:imgLayer r:embed="rId9">
                        <a14:imgEffect>
                          <a14:brightnessContrast bright="26000"/>
                        </a14:imgEffect>
                      </a14:imgLayer>
                    </a14:imgProps>
                  </a:ext>
                </a:extLst>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zaokrąglony 7"/>
            <p:cNvSpPr/>
            <p:nvPr/>
          </p:nvSpPr>
          <p:spPr>
            <a:xfrm>
              <a:off x="2195736" y="2263613"/>
              <a:ext cx="792088" cy="504056"/>
            </a:xfrm>
            <a:prstGeom prst="roundRect">
              <a:avLst/>
            </a:prstGeom>
            <a:blipFill>
              <a:blip r:embed="rId10">
                <a:extLst>
                  <a:ext uri="{BEBA8EAE-BF5A-486C-A8C5-ECC9F3942E4B}">
                    <a14:imgProps xmlns:a14="http://schemas.microsoft.com/office/drawing/2010/main">
                      <a14:imgLayer r:embed="rId9">
                        <a14:imgEffect>
                          <a14:brightnessContrast bright="9000" contrast="56000"/>
                        </a14:imgEffect>
                      </a14:imgLayer>
                    </a14:imgProps>
                  </a:ext>
                </a:extLst>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zaokrąglony 8"/>
            <p:cNvSpPr/>
            <p:nvPr/>
          </p:nvSpPr>
          <p:spPr>
            <a:xfrm>
              <a:off x="3491880" y="2263613"/>
              <a:ext cx="792088" cy="504056"/>
            </a:xfrm>
            <a:prstGeom prst="roundRect">
              <a:avLst/>
            </a:prstGeom>
            <a:blipFill>
              <a:blip r:embed="rId11">
                <a:extLst>
                  <a:ext uri="{BEBA8EAE-BF5A-486C-A8C5-ECC9F3942E4B}">
                    <a14:imgProps xmlns:a14="http://schemas.microsoft.com/office/drawing/2010/main">
                      <a14:imgLayer r:embed="rId9">
                        <a14:imgEffect>
                          <a14:brightnessContrast bright="-7000" contrast="74000"/>
                        </a14:imgEffect>
                      </a14:imgLayer>
                    </a14:imgProps>
                  </a:ext>
                </a:extLst>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zaokrąglony 9"/>
            <p:cNvSpPr/>
            <p:nvPr/>
          </p:nvSpPr>
          <p:spPr>
            <a:xfrm>
              <a:off x="4860032" y="2262203"/>
              <a:ext cx="792088" cy="504056"/>
            </a:xfrm>
            <a:prstGeom prst="roundRect">
              <a:avLst/>
            </a:prstGeom>
            <a:blipFill>
              <a:blip r:embed="rId12">
                <a:extLst>
                  <a:ext uri="{BEBA8EAE-BF5A-486C-A8C5-ECC9F3942E4B}">
                    <a14:imgProps xmlns:a14="http://schemas.microsoft.com/office/drawing/2010/main">
                      <a14:imgLayer r:embed="rId9">
                        <a14:imgEffect>
                          <a14:brightnessContrast bright="14000" contrast="66000"/>
                        </a14:imgEffect>
                      </a14:imgLayer>
                    </a14:imgProps>
                  </a:ext>
                </a:extLst>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zaokrąglony 10"/>
            <p:cNvSpPr/>
            <p:nvPr/>
          </p:nvSpPr>
          <p:spPr>
            <a:xfrm>
              <a:off x="6156176" y="2256055"/>
              <a:ext cx="792088" cy="504056"/>
            </a:xfrm>
            <a:prstGeom prst="roundRect">
              <a:avLst/>
            </a:prstGeom>
            <a:blipFill>
              <a:blip r:embed="rId13">
                <a:extLst>
                  <a:ext uri="{BEBA8EAE-BF5A-486C-A8C5-ECC9F3942E4B}">
                    <a14:imgProps xmlns:a14="http://schemas.microsoft.com/office/drawing/2010/main">
                      <a14:imgLayer r:embed="rId9">
                        <a14:imgEffect>
                          <a14:brightnessContrast bright="27000" contrast="39000"/>
                        </a14:imgEffect>
                      </a14:imgLayer>
                    </a14:imgProps>
                  </a:ext>
                </a:extLst>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zaokrąglony 11"/>
            <p:cNvSpPr/>
            <p:nvPr/>
          </p:nvSpPr>
          <p:spPr>
            <a:xfrm>
              <a:off x="7452320" y="2263613"/>
              <a:ext cx="792088" cy="504056"/>
            </a:xfrm>
            <a:prstGeom prst="roundRect">
              <a:avLst/>
            </a:prstGeom>
            <a:blipFill>
              <a:blip r:embed="rId14">
                <a:extLst>
                  <a:ext uri="{BEBA8EAE-BF5A-486C-A8C5-ECC9F3942E4B}">
                    <a14:imgProps xmlns:a14="http://schemas.microsoft.com/office/drawing/2010/main">
                      <a14:imgLayer r:embed="rId9">
                        <a14:imgEffect>
                          <a14:brightnessContrast bright="-36000" contrast="96000"/>
                        </a14:imgEffect>
                      </a14:imgLayer>
                    </a14:imgProps>
                  </a:ext>
                </a:extLst>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16" name="Chmurka 15"/>
          <p:cNvSpPr/>
          <p:nvPr/>
        </p:nvSpPr>
        <p:spPr>
          <a:xfrm>
            <a:off x="2231740" y="2760530"/>
            <a:ext cx="864096" cy="438196"/>
          </a:xfrm>
          <a:prstGeom prst="clou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Chmurka 19"/>
          <p:cNvSpPr/>
          <p:nvPr/>
        </p:nvSpPr>
        <p:spPr>
          <a:xfrm>
            <a:off x="3453045" y="2794530"/>
            <a:ext cx="864096" cy="438196"/>
          </a:xfrm>
          <a:prstGeom prst="cloud">
            <a:avLst/>
          </a:prstGeom>
          <a:solidFill>
            <a:srgbClr val="FFE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Chmurka 20"/>
          <p:cNvSpPr/>
          <p:nvPr/>
        </p:nvSpPr>
        <p:spPr>
          <a:xfrm>
            <a:off x="3347864" y="2590521"/>
            <a:ext cx="864096" cy="438196"/>
          </a:xfrm>
          <a:prstGeom prst="cloud">
            <a:avLst/>
          </a:prstGeom>
          <a:solidFill>
            <a:srgbClr val="5252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Chmurka 23"/>
          <p:cNvSpPr/>
          <p:nvPr/>
        </p:nvSpPr>
        <p:spPr>
          <a:xfrm>
            <a:off x="4788024" y="2760530"/>
            <a:ext cx="864096" cy="438196"/>
          </a:xfrm>
          <a:prstGeom prst="cloud">
            <a:avLst/>
          </a:prstGeom>
          <a:gradFill flip="none" rotWithShape="1">
            <a:gsLst>
              <a:gs pos="0">
                <a:srgbClr val="5E9EFF"/>
              </a:gs>
              <a:gs pos="16000">
                <a:srgbClr val="85C2FF"/>
              </a:gs>
              <a:gs pos="44000">
                <a:srgbClr val="FFF4D1"/>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Chmurka 29"/>
          <p:cNvSpPr/>
          <p:nvPr/>
        </p:nvSpPr>
        <p:spPr>
          <a:xfrm>
            <a:off x="6113749" y="2979628"/>
            <a:ext cx="864096" cy="438196"/>
          </a:xfrm>
          <a:prstGeom prst="cloud">
            <a:avLst/>
          </a:prstGeom>
          <a:gradFill flip="none" rotWithShape="1">
            <a:gsLst>
              <a:gs pos="0">
                <a:schemeClr val="tx1">
                  <a:lumMod val="40000"/>
                  <a:lumOff val="60000"/>
                </a:schemeClr>
              </a:gs>
              <a:gs pos="50000">
                <a:srgbClr val="FFF4D1">
                  <a:shade val="67500"/>
                  <a:satMod val="115000"/>
                </a:srgbClr>
              </a:gs>
              <a:gs pos="100000">
                <a:srgbClr val="FFF4D1">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195"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21399" y="2412339"/>
            <a:ext cx="706608" cy="1088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72499" y="2545835"/>
            <a:ext cx="632646" cy="974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25499" y="2193888"/>
            <a:ext cx="879646" cy="1355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2563140"/>
            <a:ext cx="632646" cy="974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664645" y="2559509"/>
            <a:ext cx="632646" cy="974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416890" y="2711368"/>
            <a:ext cx="632646" cy="974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pole tekstowe 25"/>
          <p:cNvSpPr txBox="1"/>
          <p:nvPr/>
        </p:nvSpPr>
        <p:spPr>
          <a:xfrm>
            <a:off x="755576" y="1478356"/>
            <a:ext cx="1080120" cy="461665"/>
          </a:xfrm>
          <a:prstGeom prst="rect">
            <a:avLst/>
          </a:prstGeom>
          <a:noFill/>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l-P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&lt;50°C</a:t>
            </a:r>
          </a:p>
        </p:txBody>
      </p:sp>
      <p:sp>
        <p:nvSpPr>
          <p:cNvPr id="40" name="pole tekstowe 39"/>
          <p:cNvSpPr txBox="1"/>
          <p:nvPr/>
        </p:nvSpPr>
        <p:spPr>
          <a:xfrm>
            <a:off x="2015716" y="1478357"/>
            <a:ext cx="1080120" cy="461665"/>
          </a:xfrm>
          <a:prstGeom prst="rect">
            <a:avLst/>
          </a:prstGeom>
          <a:noFill/>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l-P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100°C</a:t>
            </a:r>
          </a:p>
        </p:txBody>
      </p:sp>
      <p:sp>
        <p:nvSpPr>
          <p:cNvPr id="41" name="pole tekstowe 40"/>
          <p:cNvSpPr txBox="1"/>
          <p:nvPr/>
        </p:nvSpPr>
        <p:spPr>
          <a:xfrm>
            <a:off x="3274765" y="1478358"/>
            <a:ext cx="1080120" cy="461665"/>
          </a:xfrm>
          <a:prstGeom prst="rect">
            <a:avLst/>
          </a:prstGeom>
          <a:noFill/>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l-P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200°C</a:t>
            </a:r>
          </a:p>
        </p:txBody>
      </p:sp>
      <p:sp>
        <p:nvSpPr>
          <p:cNvPr id="42" name="pole tekstowe 41"/>
          <p:cNvSpPr txBox="1"/>
          <p:nvPr/>
        </p:nvSpPr>
        <p:spPr>
          <a:xfrm>
            <a:off x="4680012" y="1479567"/>
            <a:ext cx="1080120" cy="461665"/>
          </a:xfrm>
          <a:prstGeom prst="rect">
            <a:avLst/>
          </a:prstGeom>
          <a:noFill/>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l-P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250°C</a:t>
            </a:r>
          </a:p>
        </p:txBody>
      </p:sp>
      <p:sp>
        <p:nvSpPr>
          <p:cNvPr id="43" name="pole tekstowe 42"/>
          <p:cNvSpPr txBox="1"/>
          <p:nvPr/>
        </p:nvSpPr>
        <p:spPr>
          <a:xfrm>
            <a:off x="6005737" y="1478963"/>
            <a:ext cx="1080120" cy="461665"/>
          </a:xfrm>
          <a:prstGeom prst="rect">
            <a:avLst/>
          </a:prstGeom>
          <a:noFill/>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l-P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400°C</a:t>
            </a:r>
          </a:p>
        </p:txBody>
      </p:sp>
      <p:sp>
        <p:nvSpPr>
          <p:cNvPr id="44" name="pole tekstowe 43"/>
          <p:cNvSpPr txBox="1"/>
          <p:nvPr/>
        </p:nvSpPr>
        <p:spPr>
          <a:xfrm>
            <a:off x="7271717" y="1478359"/>
            <a:ext cx="1080120" cy="461665"/>
          </a:xfrm>
          <a:prstGeom prst="rect">
            <a:avLst/>
          </a:prstGeom>
          <a:noFill/>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l-P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500°C</a:t>
            </a:r>
          </a:p>
        </p:txBody>
      </p:sp>
      <p:sp>
        <p:nvSpPr>
          <p:cNvPr id="31" name="Chmurka 30"/>
          <p:cNvSpPr/>
          <p:nvPr/>
        </p:nvSpPr>
        <p:spPr>
          <a:xfrm>
            <a:off x="4896036" y="2551977"/>
            <a:ext cx="864096" cy="438196"/>
          </a:xfrm>
          <a:prstGeom prst="cloud">
            <a:avLst/>
          </a:prstGeom>
          <a:solidFill>
            <a:srgbClr val="939A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Prostokąt zaokrąglony 31"/>
          <p:cNvSpPr/>
          <p:nvPr/>
        </p:nvSpPr>
        <p:spPr>
          <a:xfrm>
            <a:off x="1978620" y="1217917"/>
            <a:ext cx="2592287" cy="5072498"/>
          </a:xfrm>
          <a:prstGeom prst="roundRect">
            <a:avLst/>
          </a:prstGeom>
          <a:solidFill>
            <a:srgbClr val="FF0000">
              <a:alpha val="35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Wybuch  2 16"/>
          <p:cNvSpPr/>
          <p:nvPr/>
        </p:nvSpPr>
        <p:spPr>
          <a:xfrm>
            <a:off x="4950042" y="2596445"/>
            <a:ext cx="540060" cy="520025"/>
          </a:xfrm>
          <a:prstGeom prst="irregularSeal2">
            <a:avLst/>
          </a:prstGeom>
          <a:gradFill>
            <a:gsLst>
              <a:gs pos="0">
                <a:srgbClr val="FFFF00"/>
              </a:gs>
              <a:gs pos="100000">
                <a:srgbClr val="FF000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Chmurka 36"/>
          <p:cNvSpPr/>
          <p:nvPr/>
        </p:nvSpPr>
        <p:spPr>
          <a:xfrm>
            <a:off x="3532587" y="2492603"/>
            <a:ext cx="864096" cy="437530"/>
          </a:xfrm>
          <a:prstGeom prst="cloud">
            <a:avLst/>
          </a:prstGeom>
          <a:solidFill>
            <a:srgbClr val="939A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Tytuł 2"/>
          <p:cNvSpPr>
            <a:spLocks noGrp="1"/>
          </p:cNvSpPr>
          <p:nvPr>
            <p:ph type="title"/>
          </p:nvPr>
        </p:nvSpPr>
        <p:spPr/>
        <p:txBody>
          <a:bodyPr/>
          <a:lstStyle/>
          <a:p>
            <a:r>
              <a:rPr lang="pl-PL" sz="2000" dirty="0"/>
              <a:t>Etapy spalania drewna</a:t>
            </a:r>
          </a:p>
        </p:txBody>
      </p:sp>
    </p:spTree>
    <p:extLst>
      <p:ext uri="{BB962C8B-B14F-4D97-AF65-F5344CB8AC3E}">
        <p14:creationId xmlns:p14="http://schemas.microsoft.com/office/powerpoint/2010/main" val="30945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heel(1)">
                                      <p:cBhvr>
                                        <p:cTn id="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3" name="object 3"/>
          <p:cNvSpPr txBox="1">
            <a:spLocks noGrp="1"/>
          </p:cNvSpPr>
          <p:nvPr>
            <p:ph type="title"/>
          </p:nvPr>
        </p:nvSpPr>
        <p:spPr>
          <a:xfrm>
            <a:off x="457200" y="288027"/>
            <a:ext cx="8229600" cy="548685"/>
          </a:xfrm>
          <a:prstGeom prst="rect">
            <a:avLst/>
          </a:prstGeom>
        </p:spPr>
        <p:txBody>
          <a:bodyPr vert="horz" wrap="square" lIns="0" tIns="238579" rIns="0" bIns="0" rtlCol="0">
            <a:spAutoFit/>
          </a:bodyPr>
          <a:lstStyle/>
          <a:p>
            <a:pPr marL="12700" marR="5080">
              <a:defRPr/>
            </a:pPr>
            <a:r>
              <a:rPr sz="2000" b="1" dirty="0">
                <a:solidFill>
                  <a:srgbClr val="002776"/>
                </a:solidFill>
                <a:latin typeface="+mj-lt"/>
                <a:cs typeface="+mj-cs"/>
              </a:rPr>
              <a:t>Wilgoć w drewnie</a:t>
            </a:r>
          </a:p>
        </p:txBody>
      </p:sp>
      <p:sp>
        <p:nvSpPr>
          <p:cNvPr id="6" name="object 6"/>
          <p:cNvSpPr/>
          <p:nvPr/>
        </p:nvSpPr>
        <p:spPr>
          <a:xfrm>
            <a:off x="701208" y="977404"/>
            <a:ext cx="7978139" cy="382015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977518" y="4599243"/>
            <a:ext cx="3377565" cy="1049020"/>
          </a:xfrm>
          <a:custGeom>
            <a:avLst/>
            <a:gdLst/>
            <a:ahLst/>
            <a:cxnLst/>
            <a:rect l="l" t="t" r="r" b="b"/>
            <a:pathLst>
              <a:path w="3377565" h="1049020">
                <a:moveTo>
                  <a:pt x="3202432" y="0"/>
                </a:moveTo>
                <a:lnTo>
                  <a:pt x="167945" y="130"/>
                </a:lnTo>
                <a:lnTo>
                  <a:pt x="125348" y="7081"/>
                </a:lnTo>
                <a:lnTo>
                  <a:pt x="86876" y="23668"/>
                </a:lnTo>
                <a:lnTo>
                  <a:pt x="53848" y="48574"/>
                </a:lnTo>
                <a:lnTo>
                  <a:pt x="27582" y="80481"/>
                </a:lnTo>
                <a:lnTo>
                  <a:pt x="9397" y="118070"/>
                </a:lnTo>
                <a:lnTo>
                  <a:pt x="611" y="160024"/>
                </a:lnTo>
                <a:lnTo>
                  <a:pt x="0" y="174751"/>
                </a:lnTo>
                <a:lnTo>
                  <a:pt x="130" y="880566"/>
                </a:lnTo>
                <a:lnTo>
                  <a:pt x="7082" y="923163"/>
                </a:lnTo>
                <a:lnTo>
                  <a:pt x="23671" y="961635"/>
                </a:lnTo>
                <a:lnTo>
                  <a:pt x="48579" y="994663"/>
                </a:lnTo>
                <a:lnTo>
                  <a:pt x="80486" y="1020929"/>
                </a:lnTo>
                <a:lnTo>
                  <a:pt x="118075" y="1039114"/>
                </a:lnTo>
                <a:lnTo>
                  <a:pt x="160026" y="1047900"/>
                </a:lnTo>
                <a:lnTo>
                  <a:pt x="174752" y="1048511"/>
                </a:lnTo>
                <a:lnTo>
                  <a:pt x="3209238" y="1048381"/>
                </a:lnTo>
                <a:lnTo>
                  <a:pt x="3251835" y="1041429"/>
                </a:lnTo>
                <a:lnTo>
                  <a:pt x="3290307" y="1024840"/>
                </a:lnTo>
                <a:lnTo>
                  <a:pt x="3323335" y="999932"/>
                </a:lnTo>
                <a:lnTo>
                  <a:pt x="3349601" y="968025"/>
                </a:lnTo>
                <a:lnTo>
                  <a:pt x="3367786" y="930436"/>
                </a:lnTo>
                <a:lnTo>
                  <a:pt x="3376572" y="888485"/>
                </a:lnTo>
                <a:lnTo>
                  <a:pt x="3377184" y="873759"/>
                </a:lnTo>
                <a:lnTo>
                  <a:pt x="3377053" y="167944"/>
                </a:lnTo>
                <a:lnTo>
                  <a:pt x="3370101" y="125344"/>
                </a:lnTo>
                <a:lnTo>
                  <a:pt x="3353512" y="86871"/>
                </a:lnTo>
                <a:lnTo>
                  <a:pt x="3328604" y="53843"/>
                </a:lnTo>
                <a:lnTo>
                  <a:pt x="3296697" y="27579"/>
                </a:lnTo>
                <a:lnTo>
                  <a:pt x="3259108" y="9395"/>
                </a:lnTo>
                <a:lnTo>
                  <a:pt x="3217157" y="611"/>
                </a:lnTo>
                <a:lnTo>
                  <a:pt x="3202432" y="0"/>
                </a:lnTo>
                <a:close/>
              </a:path>
            </a:pathLst>
          </a:custGeom>
          <a:solidFill>
            <a:srgbClr val="29619F"/>
          </a:solidFill>
          <a:ln>
            <a:solidFill>
              <a:schemeClr val="bg1"/>
            </a:solidFill>
          </a:ln>
        </p:spPr>
        <p:txBody>
          <a:bodyPr wrap="square" lIns="0" tIns="0" rIns="0" bIns="0" rtlCol="0"/>
          <a:lstStyle/>
          <a:p>
            <a:endParaRPr/>
          </a:p>
        </p:txBody>
      </p:sp>
      <p:sp>
        <p:nvSpPr>
          <p:cNvPr id="7" name="object 7"/>
          <p:cNvSpPr/>
          <p:nvPr/>
        </p:nvSpPr>
        <p:spPr>
          <a:xfrm>
            <a:off x="5485638" y="1226058"/>
            <a:ext cx="2593975" cy="707390"/>
          </a:xfrm>
          <a:custGeom>
            <a:avLst/>
            <a:gdLst/>
            <a:ahLst/>
            <a:cxnLst/>
            <a:rect l="l" t="t" r="r" b="b"/>
            <a:pathLst>
              <a:path w="2593975" h="707389">
                <a:moveTo>
                  <a:pt x="0" y="0"/>
                </a:moveTo>
                <a:lnTo>
                  <a:pt x="2593848" y="0"/>
                </a:lnTo>
                <a:lnTo>
                  <a:pt x="2593848" y="707136"/>
                </a:lnTo>
                <a:lnTo>
                  <a:pt x="0" y="707136"/>
                </a:lnTo>
                <a:lnTo>
                  <a:pt x="0" y="0"/>
                </a:lnTo>
                <a:close/>
              </a:path>
            </a:pathLst>
          </a:custGeom>
          <a:solidFill>
            <a:srgbClr val="2D2B20"/>
          </a:solidFill>
        </p:spPr>
        <p:txBody>
          <a:bodyPr wrap="square" lIns="0" tIns="0" rIns="0" bIns="0" rtlCol="0"/>
          <a:lstStyle/>
          <a:p>
            <a:endParaRPr/>
          </a:p>
        </p:txBody>
      </p:sp>
      <p:sp>
        <p:nvSpPr>
          <p:cNvPr id="8" name="object 8"/>
          <p:cNvSpPr/>
          <p:nvPr/>
        </p:nvSpPr>
        <p:spPr>
          <a:xfrm>
            <a:off x="5485638" y="1226058"/>
            <a:ext cx="2593975" cy="707390"/>
          </a:xfrm>
          <a:custGeom>
            <a:avLst/>
            <a:gdLst/>
            <a:ahLst/>
            <a:cxnLst/>
            <a:rect l="l" t="t" r="r" b="b"/>
            <a:pathLst>
              <a:path w="2593975" h="707389">
                <a:moveTo>
                  <a:pt x="0" y="0"/>
                </a:moveTo>
                <a:lnTo>
                  <a:pt x="2593848" y="0"/>
                </a:lnTo>
                <a:lnTo>
                  <a:pt x="2593848" y="707136"/>
                </a:lnTo>
                <a:lnTo>
                  <a:pt x="0" y="707136"/>
                </a:lnTo>
                <a:lnTo>
                  <a:pt x="0" y="0"/>
                </a:lnTo>
                <a:close/>
              </a:path>
            </a:pathLst>
          </a:custGeom>
          <a:ln w="19050">
            <a:solidFill>
              <a:srgbClr val="FFFFFF"/>
            </a:solidFill>
          </a:ln>
        </p:spPr>
        <p:txBody>
          <a:bodyPr wrap="square" lIns="0" tIns="0" rIns="0" bIns="0" rtlCol="0"/>
          <a:lstStyle/>
          <a:p>
            <a:endParaRPr/>
          </a:p>
        </p:txBody>
      </p:sp>
      <p:sp>
        <p:nvSpPr>
          <p:cNvPr id="9" name="object 9"/>
          <p:cNvSpPr/>
          <p:nvPr/>
        </p:nvSpPr>
        <p:spPr>
          <a:xfrm>
            <a:off x="5960364" y="1379220"/>
            <a:ext cx="1452371" cy="413003"/>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5991626" y="1410510"/>
            <a:ext cx="1388407" cy="350189"/>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5864352" y="5751576"/>
            <a:ext cx="166115" cy="222503"/>
          </a:xfrm>
          <a:prstGeom prst="rect">
            <a:avLst/>
          </a:prstGeom>
          <a:blipFill>
            <a:blip r:embed="rId6" cstate="print"/>
            <a:stretch>
              <a:fillRect/>
            </a:stretch>
          </a:blipFill>
        </p:spPr>
        <p:txBody>
          <a:bodyPr wrap="square" lIns="0" tIns="0" rIns="0" bIns="0" rtlCol="0"/>
          <a:lstStyle/>
          <a:p>
            <a:endParaRPr sz="3200">
              <a:latin typeface="+mn-lt"/>
            </a:endParaRPr>
          </a:p>
        </p:txBody>
      </p:sp>
      <p:sp>
        <p:nvSpPr>
          <p:cNvPr id="12" name="object 12"/>
          <p:cNvSpPr/>
          <p:nvPr/>
        </p:nvSpPr>
        <p:spPr>
          <a:xfrm>
            <a:off x="5892927" y="5781046"/>
            <a:ext cx="107950" cy="163830"/>
          </a:xfrm>
          <a:custGeom>
            <a:avLst/>
            <a:gdLst/>
            <a:ahLst/>
            <a:cxnLst/>
            <a:rect l="l" t="t" r="r" b="b"/>
            <a:pathLst>
              <a:path w="107950" h="163829">
                <a:moveTo>
                  <a:pt x="99945" y="29451"/>
                </a:moveTo>
                <a:lnTo>
                  <a:pt x="45364" y="29451"/>
                </a:lnTo>
                <a:lnTo>
                  <a:pt x="48386" y="29971"/>
                </a:lnTo>
                <a:lnTo>
                  <a:pt x="53517" y="32042"/>
                </a:lnTo>
                <a:lnTo>
                  <a:pt x="62509" y="46723"/>
                </a:lnTo>
                <a:lnTo>
                  <a:pt x="62503" y="52489"/>
                </a:lnTo>
                <a:lnTo>
                  <a:pt x="46189" y="87591"/>
                </a:lnTo>
                <a:lnTo>
                  <a:pt x="36169" y="98666"/>
                </a:lnTo>
                <a:lnTo>
                  <a:pt x="8331" y="128498"/>
                </a:lnTo>
                <a:lnTo>
                  <a:pt x="0" y="152895"/>
                </a:lnTo>
                <a:lnTo>
                  <a:pt x="190" y="155257"/>
                </a:lnTo>
                <a:lnTo>
                  <a:pt x="8496" y="163664"/>
                </a:lnTo>
                <a:lnTo>
                  <a:pt x="103606" y="163664"/>
                </a:lnTo>
                <a:lnTo>
                  <a:pt x="107746" y="146037"/>
                </a:lnTo>
                <a:lnTo>
                  <a:pt x="107251" y="142646"/>
                </a:lnTo>
                <a:lnTo>
                  <a:pt x="38900" y="137198"/>
                </a:lnTo>
                <a:lnTo>
                  <a:pt x="64213" y="111312"/>
                </a:lnTo>
                <a:lnTo>
                  <a:pt x="90550" y="79717"/>
                </a:lnTo>
                <a:lnTo>
                  <a:pt x="101409" y="47345"/>
                </a:lnTo>
                <a:lnTo>
                  <a:pt x="101323" y="35686"/>
                </a:lnTo>
                <a:lnTo>
                  <a:pt x="100393" y="30594"/>
                </a:lnTo>
                <a:lnTo>
                  <a:pt x="99945" y="29451"/>
                </a:lnTo>
                <a:close/>
              </a:path>
              <a:path w="107950" h="163829">
                <a:moveTo>
                  <a:pt x="59943" y="0"/>
                </a:moveTo>
                <a:lnTo>
                  <a:pt x="46266" y="0"/>
                </a:lnTo>
                <a:lnTo>
                  <a:pt x="41173" y="495"/>
                </a:lnTo>
                <a:lnTo>
                  <a:pt x="5143" y="15265"/>
                </a:lnTo>
                <a:lnTo>
                  <a:pt x="3169" y="32562"/>
                </a:lnTo>
                <a:lnTo>
                  <a:pt x="3505" y="35686"/>
                </a:lnTo>
                <a:lnTo>
                  <a:pt x="6591" y="41630"/>
                </a:lnTo>
                <a:lnTo>
                  <a:pt x="8407" y="41630"/>
                </a:lnTo>
                <a:lnTo>
                  <a:pt x="9905" y="40982"/>
                </a:lnTo>
                <a:lnTo>
                  <a:pt x="13715" y="38417"/>
                </a:lnTo>
                <a:lnTo>
                  <a:pt x="16090" y="37007"/>
                </a:lnTo>
                <a:lnTo>
                  <a:pt x="21805" y="33947"/>
                </a:lnTo>
                <a:lnTo>
                  <a:pt x="25120" y="32562"/>
                </a:lnTo>
                <a:lnTo>
                  <a:pt x="32664" y="30073"/>
                </a:lnTo>
                <a:lnTo>
                  <a:pt x="36995" y="29451"/>
                </a:lnTo>
                <a:lnTo>
                  <a:pt x="99945" y="29451"/>
                </a:lnTo>
                <a:lnTo>
                  <a:pt x="96329" y="20231"/>
                </a:lnTo>
                <a:lnTo>
                  <a:pt x="93243" y="15760"/>
                </a:lnTo>
                <a:lnTo>
                  <a:pt x="84962" y="8216"/>
                </a:lnTo>
                <a:lnTo>
                  <a:pt x="79768" y="5283"/>
                </a:lnTo>
                <a:lnTo>
                  <a:pt x="67259" y="1054"/>
                </a:lnTo>
                <a:lnTo>
                  <a:pt x="59943" y="0"/>
                </a:lnTo>
                <a:close/>
              </a:path>
            </a:pathLst>
          </a:custGeom>
          <a:solidFill>
            <a:srgbClr val="575539"/>
          </a:solidFill>
        </p:spPr>
        <p:txBody>
          <a:bodyPr wrap="square" lIns="0" tIns="0" rIns="0" bIns="0" rtlCol="0"/>
          <a:lstStyle/>
          <a:p>
            <a:endParaRPr sz="3200">
              <a:latin typeface="+mn-lt"/>
            </a:endParaRPr>
          </a:p>
        </p:txBody>
      </p:sp>
      <p:sp>
        <p:nvSpPr>
          <p:cNvPr id="13" name="object 13"/>
          <p:cNvSpPr/>
          <p:nvPr/>
        </p:nvSpPr>
        <p:spPr>
          <a:xfrm>
            <a:off x="5887530" y="5781046"/>
            <a:ext cx="118745" cy="163830"/>
          </a:xfrm>
          <a:custGeom>
            <a:avLst/>
            <a:gdLst/>
            <a:ahLst/>
            <a:cxnLst/>
            <a:rect l="l" t="t" r="r" b="b"/>
            <a:pathLst>
              <a:path w="107950" h="163829">
                <a:moveTo>
                  <a:pt x="51574" y="0"/>
                </a:moveTo>
                <a:lnTo>
                  <a:pt x="59943" y="0"/>
                </a:lnTo>
                <a:lnTo>
                  <a:pt x="67259" y="1054"/>
                </a:lnTo>
                <a:lnTo>
                  <a:pt x="73507" y="3174"/>
                </a:lnTo>
                <a:lnTo>
                  <a:pt x="79768" y="5283"/>
                </a:lnTo>
                <a:lnTo>
                  <a:pt x="101409" y="36156"/>
                </a:lnTo>
                <a:lnTo>
                  <a:pt x="101409" y="42125"/>
                </a:lnTo>
                <a:lnTo>
                  <a:pt x="101409" y="47345"/>
                </a:lnTo>
                <a:lnTo>
                  <a:pt x="100914" y="52489"/>
                </a:lnTo>
                <a:lnTo>
                  <a:pt x="99910" y="57543"/>
                </a:lnTo>
                <a:lnTo>
                  <a:pt x="98920" y="62585"/>
                </a:lnTo>
                <a:lnTo>
                  <a:pt x="73111" y="101802"/>
                </a:lnTo>
                <a:lnTo>
                  <a:pt x="38900" y="137198"/>
                </a:lnTo>
                <a:lnTo>
                  <a:pt x="102273" y="137198"/>
                </a:lnTo>
                <a:lnTo>
                  <a:pt x="103111" y="137198"/>
                </a:lnTo>
                <a:lnTo>
                  <a:pt x="103873" y="137439"/>
                </a:lnTo>
                <a:lnTo>
                  <a:pt x="104571" y="137947"/>
                </a:lnTo>
                <a:lnTo>
                  <a:pt x="105282" y="138442"/>
                </a:lnTo>
                <a:lnTo>
                  <a:pt x="105879" y="139204"/>
                </a:lnTo>
                <a:lnTo>
                  <a:pt x="106375" y="140246"/>
                </a:lnTo>
                <a:lnTo>
                  <a:pt x="106870" y="141274"/>
                </a:lnTo>
                <a:lnTo>
                  <a:pt x="107251" y="142646"/>
                </a:lnTo>
                <a:lnTo>
                  <a:pt x="107492" y="144335"/>
                </a:lnTo>
                <a:lnTo>
                  <a:pt x="107746" y="146037"/>
                </a:lnTo>
                <a:lnTo>
                  <a:pt x="107873" y="148043"/>
                </a:lnTo>
                <a:lnTo>
                  <a:pt x="107873" y="150367"/>
                </a:lnTo>
                <a:lnTo>
                  <a:pt x="107873" y="152768"/>
                </a:lnTo>
                <a:lnTo>
                  <a:pt x="107772" y="154825"/>
                </a:lnTo>
                <a:lnTo>
                  <a:pt x="107556" y="156514"/>
                </a:lnTo>
                <a:lnTo>
                  <a:pt x="107353" y="158216"/>
                </a:lnTo>
                <a:lnTo>
                  <a:pt x="103606" y="163664"/>
                </a:lnTo>
                <a:lnTo>
                  <a:pt x="102768" y="163664"/>
                </a:lnTo>
                <a:lnTo>
                  <a:pt x="10312" y="163664"/>
                </a:lnTo>
                <a:lnTo>
                  <a:pt x="8496" y="163664"/>
                </a:lnTo>
                <a:lnTo>
                  <a:pt x="6921" y="163499"/>
                </a:lnTo>
                <a:lnTo>
                  <a:pt x="5587" y="163169"/>
                </a:lnTo>
                <a:lnTo>
                  <a:pt x="4267" y="162839"/>
                </a:lnTo>
                <a:lnTo>
                  <a:pt x="3187" y="162191"/>
                </a:lnTo>
                <a:lnTo>
                  <a:pt x="2362" y="161239"/>
                </a:lnTo>
                <a:lnTo>
                  <a:pt x="1536" y="160286"/>
                </a:lnTo>
                <a:lnTo>
                  <a:pt x="939" y="158902"/>
                </a:lnTo>
                <a:lnTo>
                  <a:pt x="558" y="157073"/>
                </a:lnTo>
                <a:lnTo>
                  <a:pt x="190" y="155257"/>
                </a:lnTo>
                <a:lnTo>
                  <a:pt x="0" y="152895"/>
                </a:lnTo>
                <a:lnTo>
                  <a:pt x="0" y="149999"/>
                </a:lnTo>
                <a:lnTo>
                  <a:pt x="0" y="147256"/>
                </a:lnTo>
                <a:lnTo>
                  <a:pt x="126" y="144919"/>
                </a:lnTo>
                <a:lnTo>
                  <a:pt x="380" y="142976"/>
                </a:lnTo>
                <a:lnTo>
                  <a:pt x="622" y="141033"/>
                </a:lnTo>
                <a:lnTo>
                  <a:pt x="1079" y="139293"/>
                </a:lnTo>
                <a:lnTo>
                  <a:pt x="1739" y="137756"/>
                </a:lnTo>
                <a:lnTo>
                  <a:pt x="2400" y="136220"/>
                </a:lnTo>
                <a:lnTo>
                  <a:pt x="3251" y="134734"/>
                </a:lnTo>
                <a:lnTo>
                  <a:pt x="4292" y="133286"/>
                </a:lnTo>
                <a:lnTo>
                  <a:pt x="5321" y="131825"/>
                </a:lnTo>
                <a:lnTo>
                  <a:pt x="6667" y="130238"/>
                </a:lnTo>
                <a:lnTo>
                  <a:pt x="8331" y="128498"/>
                </a:lnTo>
                <a:lnTo>
                  <a:pt x="36169" y="98666"/>
                </a:lnTo>
                <a:lnTo>
                  <a:pt x="41719" y="92875"/>
                </a:lnTo>
                <a:lnTo>
                  <a:pt x="46189" y="87591"/>
                </a:lnTo>
                <a:lnTo>
                  <a:pt x="49580" y="82829"/>
                </a:lnTo>
                <a:lnTo>
                  <a:pt x="52984" y="78066"/>
                </a:lnTo>
                <a:lnTo>
                  <a:pt x="55638" y="73710"/>
                </a:lnTo>
                <a:lnTo>
                  <a:pt x="57543" y="69773"/>
                </a:lnTo>
                <a:lnTo>
                  <a:pt x="59448" y="65836"/>
                </a:lnTo>
                <a:lnTo>
                  <a:pt x="60744" y="62217"/>
                </a:lnTo>
                <a:lnTo>
                  <a:pt x="61455" y="58902"/>
                </a:lnTo>
                <a:lnTo>
                  <a:pt x="62153" y="55587"/>
                </a:lnTo>
                <a:lnTo>
                  <a:pt x="62509" y="52438"/>
                </a:lnTo>
                <a:lnTo>
                  <a:pt x="62509" y="49453"/>
                </a:lnTo>
                <a:lnTo>
                  <a:pt x="62509" y="46723"/>
                </a:lnTo>
                <a:lnTo>
                  <a:pt x="62077" y="44132"/>
                </a:lnTo>
                <a:lnTo>
                  <a:pt x="61201" y="41694"/>
                </a:lnTo>
                <a:lnTo>
                  <a:pt x="60337" y="39242"/>
                </a:lnTo>
                <a:lnTo>
                  <a:pt x="59054" y="37122"/>
                </a:lnTo>
                <a:lnTo>
                  <a:pt x="57353" y="35293"/>
                </a:lnTo>
                <a:lnTo>
                  <a:pt x="55651" y="33464"/>
                </a:lnTo>
                <a:lnTo>
                  <a:pt x="53517" y="32042"/>
                </a:lnTo>
                <a:lnTo>
                  <a:pt x="50952" y="31000"/>
                </a:lnTo>
                <a:lnTo>
                  <a:pt x="48386" y="29971"/>
                </a:lnTo>
                <a:lnTo>
                  <a:pt x="45364" y="29451"/>
                </a:lnTo>
                <a:lnTo>
                  <a:pt x="41884" y="29451"/>
                </a:lnTo>
                <a:lnTo>
                  <a:pt x="36995" y="29451"/>
                </a:lnTo>
                <a:lnTo>
                  <a:pt x="32664" y="30073"/>
                </a:lnTo>
                <a:lnTo>
                  <a:pt x="28892" y="31318"/>
                </a:lnTo>
                <a:lnTo>
                  <a:pt x="25120" y="32562"/>
                </a:lnTo>
                <a:lnTo>
                  <a:pt x="21805" y="33947"/>
                </a:lnTo>
                <a:lnTo>
                  <a:pt x="18948" y="35483"/>
                </a:lnTo>
                <a:lnTo>
                  <a:pt x="16090" y="37007"/>
                </a:lnTo>
                <a:lnTo>
                  <a:pt x="13715" y="38417"/>
                </a:lnTo>
                <a:lnTo>
                  <a:pt x="11810" y="39700"/>
                </a:lnTo>
                <a:lnTo>
                  <a:pt x="9905" y="40982"/>
                </a:lnTo>
                <a:lnTo>
                  <a:pt x="8407" y="41630"/>
                </a:lnTo>
                <a:lnTo>
                  <a:pt x="7327" y="41630"/>
                </a:lnTo>
                <a:lnTo>
                  <a:pt x="6591" y="41630"/>
                </a:lnTo>
                <a:lnTo>
                  <a:pt x="5943" y="41376"/>
                </a:lnTo>
                <a:lnTo>
                  <a:pt x="5410" y="40881"/>
                </a:lnTo>
                <a:lnTo>
                  <a:pt x="4864" y="40385"/>
                </a:lnTo>
                <a:lnTo>
                  <a:pt x="4432" y="39560"/>
                </a:lnTo>
                <a:lnTo>
                  <a:pt x="2984" y="29413"/>
                </a:lnTo>
                <a:lnTo>
                  <a:pt x="2984" y="26593"/>
                </a:lnTo>
                <a:lnTo>
                  <a:pt x="2984" y="24688"/>
                </a:lnTo>
                <a:lnTo>
                  <a:pt x="3047" y="23088"/>
                </a:lnTo>
                <a:lnTo>
                  <a:pt x="3174" y="21805"/>
                </a:lnTo>
                <a:lnTo>
                  <a:pt x="3289" y="20523"/>
                </a:lnTo>
                <a:lnTo>
                  <a:pt x="3479" y="19405"/>
                </a:lnTo>
                <a:lnTo>
                  <a:pt x="3733" y="18453"/>
                </a:lnTo>
                <a:lnTo>
                  <a:pt x="3975" y="17500"/>
                </a:lnTo>
                <a:lnTo>
                  <a:pt x="22872" y="5156"/>
                </a:lnTo>
                <a:lnTo>
                  <a:pt x="26923" y="3708"/>
                </a:lnTo>
                <a:lnTo>
                  <a:pt x="31407" y="2489"/>
                </a:lnTo>
                <a:lnTo>
                  <a:pt x="36283" y="1485"/>
                </a:lnTo>
                <a:lnTo>
                  <a:pt x="41173" y="495"/>
                </a:lnTo>
                <a:lnTo>
                  <a:pt x="46266" y="0"/>
                </a:lnTo>
                <a:lnTo>
                  <a:pt x="51574" y="0"/>
                </a:lnTo>
                <a:close/>
              </a:path>
            </a:pathLst>
          </a:custGeom>
          <a:ln w="12192">
            <a:solidFill>
              <a:srgbClr val="F8F8F6"/>
            </a:solidFill>
          </a:ln>
        </p:spPr>
        <p:txBody>
          <a:bodyPr wrap="square" lIns="0" tIns="0" rIns="0" bIns="0" rtlCol="0"/>
          <a:lstStyle/>
          <a:p>
            <a:endParaRPr sz="3200" dirty="0">
              <a:latin typeface="+mn-lt"/>
            </a:endParaRPr>
          </a:p>
        </p:txBody>
      </p:sp>
      <p:sp>
        <p:nvSpPr>
          <p:cNvPr id="14" name="object 14"/>
          <p:cNvSpPr/>
          <p:nvPr/>
        </p:nvSpPr>
        <p:spPr>
          <a:xfrm>
            <a:off x="6114288" y="5832347"/>
            <a:ext cx="185927" cy="83819"/>
          </a:xfrm>
          <a:prstGeom prst="rect">
            <a:avLst/>
          </a:prstGeom>
          <a:blipFill>
            <a:blip r:embed="rId7" cstate="print"/>
            <a:stretch>
              <a:fillRect/>
            </a:stretch>
          </a:blipFill>
        </p:spPr>
        <p:txBody>
          <a:bodyPr wrap="square" lIns="0" tIns="0" rIns="0" bIns="0" rtlCol="0"/>
          <a:lstStyle/>
          <a:p>
            <a:endParaRPr sz="3200">
              <a:latin typeface="+mn-lt"/>
            </a:endParaRPr>
          </a:p>
        </p:txBody>
      </p:sp>
      <p:sp>
        <p:nvSpPr>
          <p:cNvPr id="15" name="object 15"/>
          <p:cNvSpPr/>
          <p:nvPr/>
        </p:nvSpPr>
        <p:spPr>
          <a:xfrm>
            <a:off x="6142752" y="5861325"/>
            <a:ext cx="129539" cy="26034"/>
          </a:xfrm>
          <a:custGeom>
            <a:avLst/>
            <a:gdLst/>
            <a:ahLst/>
            <a:cxnLst/>
            <a:rect l="l" t="t" r="r" b="b"/>
            <a:pathLst>
              <a:path w="129539" h="26035">
                <a:moveTo>
                  <a:pt x="124396" y="0"/>
                </a:moveTo>
                <a:lnTo>
                  <a:pt x="3682" y="0"/>
                </a:lnTo>
                <a:lnTo>
                  <a:pt x="2171" y="977"/>
                </a:lnTo>
                <a:lnTo>
                  <a:pt x="431" y="4864"/>
                </a:lnTo>
                <a:lnTo>
                  <a:pt x="0" y="8166"/>
                </a:lnTo>
                <a:lnTo>
                  <a:pt x="0" y="17360"/>
                </a:lnTo>
                <a:lnTo>
                  <a:pt x="431" y="20612"/>
                </a:lnTo>
                <a:lnTo>
                  <a:pt x="2171" y="24498"/>
                </a:lnTo>
                <a:lnTo>
                  <a:pt x="3682" y="25476"/>
                </a:lnTo>
                <a:lnTo>
                  <a:pt x="125475" y="25476"/>
                </a:lnTo>
                <a:lnTo>
                  <a:pt x="126949" y="24498"/>
                </a:lnTo>
                <a:lnTo>
                  <a:pt x="128689" y="20612"/>
                </a:lnTo>
                <a:lnTo>
                  <a:pt x="129120" y="17360"/>
                </a:lnTo>
                <a:lnTo>
                  <a:pt x="129120" y="10401"/>
                </a:lnTo>
                <a:lnTo>
                  <a:pt x="124396" y="0"/>
                </a:lnTo>
                <a:close/>
              </a:path>
            </a:pathLst>
          </a:custGeom>
          <a:solidFill>
            <a:srgbClr val="575539"/>
          </a:solidFill>
        </p:spPr>
        <p:txBody>
          <a:bodyPr wrap="square" lIns="0" tIns="0" rIns="0" bIns="0" rtlCol="0"/>
          <a:lstStyle/>
          <a:p>
            <a:endParaRPr sz="3200">
              <a:latin typeface="+mn-lt"/>
            </a:endParaRPr>
          </a:p>
        </p:txBody>
      </p:sp>
      <p:sp>
        <p:nvSpPr>
          <p:cNvPr id="16" name="object 16"/>
          <p:cNvSpPr/>
          <p:nvPr/>
        </p:nvSpPr>
        <p:spPr>
          <a:xfrm>
            <a:off x="6142752" y="5861325"/>
            <a:ext cx="129539" cy="26034"/>
          </a:xfrm>
          <a:custGeom>
            <a:avLst/>
            <a:gdLst/>
            <a:ahLst/>
            <a:cxnLst/>
            <a:rect l="l" t="t" r="r" b="b"/>
            <a:pathLst>
              <a:path w="129539" h="26035">
                <a:moveTo>
                  <a:pt x="5841" y="0"/>
                </a:moveTo>
                <a:lnTo>
                  <a:pt x="123405" y="0"/>
                </a:lnTo>
                <a:lnTo>
                  <a:pt x="124396" y="0"/>
                </a:lnTo>
                <a:lnTo>
                  <a:pt x="125272" y="203"/>
                </a:lnTo>
                <a:lnTo>
                  <a:pt x="126009" y="622"/>
                </a:lnTo>
                <a:lnTo>
                  <a:pt x="126758" y="1041"/>
                </a:lnTo>
                <a:lnTo>
                  <a:pt x="127342" y="1765"/>
                </a:lnTo>
                <a:lnTo>
                  <a:pt x="127749" y="2793"/>
                </a:lnTo>
                <a:lnTo>
                  <a:pt x="128168" y="3835"/>
                </a:lnTo>
                <a:lnTo>
                  <a:pt x="128498" y="5156"/>
                </a:lnTo>
                <a:lnTo>
                  <a:pt x="128752" y="6769"/>
                </a:lnTo>
                <a:lnTo>
                  <a:pt x="128993" y="8381"/>
                </a:lnTo>
                <a:lnTo>
                  <a:pt x="129120" y="10401"/>
                </a:lnTo>
                <a:lnTo>
                  <a:pt x="129120" y="12801"/>
                </a:lnTo>
                <a:lnTo>
                  <a:pt x="129120" y="17360"/>
                </a:lnTo>
                <a:lnTo>
                  <a:pt x="128689" y="20612"/>
                </a:lnTo>
                <a:lnTo>
                  <a:pt x="127812" y="22555"/>
                </a:lnTo>
                <a:lnTo>
                  <a:pt x="126949" y="24498"/>
                </a:lnTo>
                <a:lnTo>
                  <a:pt x="125475" y="25476"/>
                </a:lnTo>
                <a:lnTo>
                  <a:pt x="123405" y="25476"/>
                </a:lnTo>
                <a:lnTo>
                  <a:pt x="5841" y="25476"/>
                </a:lnTo>
                <a:lnTo>
                  <a:pt x="3682" y="25476"/>
                </a:lnTo>
                <a:lnTo>
                  <a:pt x="2171" y="24498"/>
                </a:lnTo>
                <a:lnTo>
                  <a:pt x="1308" y="22555"/>
                </a:lnTo>
                <a:lnTo>
                  <a:pt x="431" y="20612"/>
                </a:lnTo>
                <a:lnTo>
                  <a:pt x="0" y="17360"/>
                </a:lnTo>
                <a:lnTo>
                  <a:pt x="0" y="12801"/>
                </a:lnTo>
                <a:lnTo>
                  <a:pt x="0" y="8166"/>
                </a:lnTo>
                <a:lnTo>
                  <a:pt x="431" y="4864"/>
                </a:lnTo>
                <a:lnTo>
                  <a:pt x="1308" y="2920"/>
                </a:lnTo>
                <a:lnTo>
                  <a:pt x="2171" y="977"/>
                </a:lnTo>
                <a:lnTo>
                  <a:pt x="3682" y="0"/>
                </a:lnTo>
                <a:lnTo>
                  <a:pt x="5841" y="0"/>
                </a:lnTo>
                <a:close/>
              </a:path>
            </a:pathLst>
          </a:custGeom>
          <a:ln w="12192">
            <a:solidFill>
              <a:srgbClr val="F8F8F6"/>
            </a:solidFill>
          </a:ln>
        </p:spPr>
        <p:txBody>
          <a:bodyPr wrap="square" lIns="0" tIns="0" rIns="0" bIns="0" rtlCol="0"/>
          <a:lstStyle/>
          <a:p>
            <a:endParaRPr sz="3200">
              <a:latin typeface="+mn-lt"/>
            </a:endParaRPr>
          </a:p>
        </p:txBody>
      </p:sp>
      <p:sp>
        <p:nvSpPr>
          <p:cNvPr id="17" name="object 17"/>
          <p:cNvSpPr/>
          <p:nvPr/>
        </p:nvSpPr>
        <p:spPr>
          <a:xfrm>
            <a:off x="6387084" y="5742432"/>
            <a:ext cx="803147" cy="234695"/>
          </a:xfrm>
          <a:prstGeom prst="rect">
            <a:avLst/>
          </a:prstGeom>
          <a:blipFill>
            <a:blip r:embed="rId8" cstate="print"/>
            <a:stretch>
              <a:fillRect/>
            </a:stretch>
          </a:blipFill>
        </p:spPr>
        <p:txBody>
          <a:bodyPr wrap="square" lIns="0" tIns="0" rIns="0" bIns="0" rtlCol="0"/>
          <a:lstStyle/>
          <a:p>
            <a:endParaRPr sz="3200">
              <a:latin typeface="+mn-lt"/>
            </a:endParaRPr>
          </a:p>
        </p:txBody>
      </p:sp>
      <p:sp>
        <p:nvSpPr>
          <p:cNvPr id="18" name="object 18"/>
          <p:cNvSpPr/>
          <p:nvPr/>
        </p:nvSpPr>
        <p:spPr>
          <a:xfrm>
            <a:off x="6409187" y="5765625"/>
            <a:ext cx="757910" cy="188036"/>
          </a:xfrm>
          <a:prstGeom prst="rect">
            <a:avLst/>
          </a:prstGeom>
          <a:blipFill>
            <a:blip r:embed="rId9" cstate="print"/>
            <a:stretch>
              <a:fillRect/>
            </a:stretch>
          </a:blipFill>
        </p:spPr>
        <p:txBody>
          <a:bodyPr wrap="square" lIns="0" tIns="0" rIns="0" bIns="0" rtlCol="0"/>
          <a:lstStyle/>
          <a:p>
            <a:endParaRPr sz="3200" b="1" dirty="0">
              <a:latin typeface="+mn-lt"/>
            </a:endParaRPr>
          </a:p>
        </p:txBody>
      </p:sp>
      <p:sp>
        <p:nvSpPr>
          <p:cNvPr id="19" name="object 19"/>
          <p:cNvSpPr/>
          <p:nvPr/>
        </p:nvSpPr>
        <p:spPr>
          <a:xfrm>
            <a:off x="1475994" y="1210817"/>
            <a:ext cx="2380615" cy="708660"/>
          </a:xfrm>
          <a:custGeom>
            <a:avLst/>
            <a:gdLst/>
            <a:ahLst/>
            <a:cxnLst/>
            <a:rect l="l" t="t" r="r" b="b"/>
            <a:pathLst>
              <a:path w="2380615" h="708660">
                <a:moveTo>
                  <a:pt x="0" y="0"/>
                </a:moveTo>
                <a:lnTo>
                  <a:pt x="2380487" y="0"/>
                </a:lnTo>
                <a:lnTo>
                  <a:pt x="2380487" y="708660"/>
                </a:lnTo>
                <a:lnTo>
                  <a:pt x="0" y="708660"/>
                </a:lnTo>
                <a:lnTo>
                  <a:pt x="0" y="0"/>
                </a:lnTo>
                <a:close/>
              </a:path>
            </a:pathLst>
          </a:custGeom>
          <a:solidFill>
            <a:srgbClr val="2D2B20"/>
          </a:solidFill>
        </p:spPr>
        <p:txBody>
          <a:bodyPr wrap="square" lIns="0" tIns="0" rIns="0" bIns="0" rtlCol="0"/>
          <a:lstStyle/>
          <a:p>
            <a:endParaRPr/>
          </a:p>
        </p:txBody>
      </p:sp>
      <p:sp>
        <p:nvSpPr>
          <p:cNvPr id="20" name="object 20"/>
          <p:cNvSpPr/>
          <p:nvPr/>
        </p:nvSpPr>
        <p:spPr>
          <a:xfrm>
            <a:off x="1475994" y="1210817"/>
            <a:ext cx="2380615" cy="708660"/>
          </a:xfrm>
          <a:custGeom>
            <a:avLst/>
            <a:gdLst/>
            <a:ahLst/>
            <a:cxnLst/>
            <a:rect l="l" t="t" r="r" b="b"/>
            <a:pathLst>
              <a:path w="2380615" h="708660">
                <a:moveTo>
                  <a:pt x="0" y="0"/>
                </a:moveTo>
                <a:lnTo>
                  <a:pt x="2380487" y="0"/>
                </a:lnTo>
                <a:lnTo>
                  <a:pt x="2380487" y="708660"/>
                </a:lnTo>
                <a:lnTo>
                  <a:pt x="0" y="708660"/>
                </a:lnTo>
                <a:lnTo>
                  <a:pt x="0" y="0"/>
                </a:lnTo>
                <a:close/>
              </a:path>
            </a:pathLst>
          </a:custGeom>
          <a:ln w="19050">
            <a:solidFill>
              <a:srgbClr val="FFFFFF"/>
            </a:solidFill>
          </a:ln>
        </p:spPr>
        <p:txBody>
          <a:bodyPr wrap="square" lIns="0" tIns="0" rIns="0" bIns="0" rtlCol="0"/>
          <a:lstStyle/>
          <a:p>
            <a:endParaRPr/>
          </a:p>
        </p:txBody>
      </p:sp>
      <p:sp>
        <p:nvSpPr>
          <p:cNvPr id="21" name="object 21"/>
          <p:cNvSpPr/>
          <p:nvPr/>
        </p:nvSpPr>
        <p:spPr>
          <a:xfrm>
            <a:off x="1924811" y="1363980"/>
            <a:ext cx="1296923" cy="414527"/>
          </a:xfrm>
          <a:prstGeom prst="rect">
            <a:avLst/>
          </a:prstGeom>
          <a:blipFill>
            <a:blip r:embed="rId10" cstate="print"/>
            <a:stretch>
              <a:fillRect/>
            </a:stretch>
          </a:blipFill>
        </p:spPr>
        <p:txBody>
          <a:bodyPr wrap="square" lIns="0" tIns="0" rIns="0" bIns="0" rtlCol="0"/>
          <a:lstStyle/>
          <a:p>
            <a:endParaRPr/>
          </a:p>
        </p:txBody>
      </p:sp>
      <p:sp>
        <p:nvSpPr>
          <p:cNvPr id="22" name="object 22"/>
          <p:cNvSpPr/>
          <p:nvPr/>
        </p:nvSpPr>
        <p:spPr>
          <a:xfrm>
            <a:off x="1956202" y="1395949"/>
            <a:ext cx="1233276" cy="350189"/>
          </a:xfrm>
          <a:prstGeom prst="rect">
            <a:avLst/>
          </a:prstGeom>
          <a:blipFill>
            <a:blip r:embed="rId11" cstate="print"/>
            <a:stretch>
              <a:fillRect/>
            </a:stretch>
          </a:blipFill>
        </p:spPr>
        <p:txBody>
          <a:bodyPr wrap="square" lIns="0" tIns="0" rIns="0" bIns="0" rtlCol="0"/>
          <a:lstStyle/>
          <a:p>
            <a:endParaRPr/>
          </a:p>
        </p:txBody>
      </p:sp>
      <p:sp>
        <p:nvSpPr>
          <p:cNvPr id="23" name="object 23"/>
          <p:cNvSpPr/>
          <p:nvPr/>
        </p:nvSpPr>
        <p:spPr>
          <a:xfrm>
            <a:off x="5011673" y="4584956"/>
            <a:ext cx="3377565" cy="1077595"/>
          </a:xfrm>
          <a:custGeom>
            <a:avLst/>
            <a:gdLst/>
            <a:ahLst/>
            <a:cxnLst/>
            <a:rect l="l" t="t" r="r" b="b"/>
            <a:pathLst>
              <a:path w="3377565" h="1077595">
                <a:moveTo>
                  <a:pt x="3197606" y="0"/>
                </a:moveTo>
                <a:lnTo>
                  <a:pt x="164862" y="595"/>
                </a:lnTo>
                <a:lnTo>
                  <a:pt x="122815" y="9158"/>
                </a:lnTo>
                <a:lnTo>
                  <a:pt x="84976" y="26913"/>
                </a:lnTo>
                <a:lnTo>
                  <a:pt x="52586" y="52613"/>
                </a:lnTo>
                <a:lnTo>
                  <a:pt x="26893" y="85008"/>
                </a:lnTo>
                <a:lnTo>
                  <a:pt x="9146" y="122851"/>
                </a:lnTo>
                <a:lnTo>
                  <a:pt x="593" y="164892"/>
                </a:lnTo>
                <a:lnTo>
                  <a:pt x="0" y="179578"/>
                </a:lnTo>
                <a:lnTo>
                  <a:pt x="597" y="912619"/>
                </a:lnTo>
                <a:lnTo>
                  <a:pt x="9159" y="954657"/>
                </a:lnTo>
                <a:lnTo>
                  <a:pt x="26915" y="992494"/>
                </a:lnTo>
                <a:lnTo>
                  <a:pt x="52615" y="1024884"/>
                </a:lnTo>
                <a:lnTo>
                  <a:pt x="85012" y="1050576"/>
                </a:lnTo>
                <a:lnTo>
                  <a:pt x="122857" y="1068323"/>
                </a:lnTo>
                <a:lnTo>
                  <a:pt x="164936" y="1076876"/>
                </a:lnTo>
                <a:lnTo>
                  <a:pt x="179578" y="1077468"/>
                </a:lnTo>
                <a:lnTo>
                  <a:pt x="3212321" y="1076872"/>
                </a:lnTo>
                <a:lnTo>
                  <a:pt x="3254368" y="1068309"/>
                </a:lnTo>
                <a:lnTo>
                  <a:pt x="3292207" y="1050554"/>
                </a:lnTo>
                <a:lnTo>
                  <a:pt x="3324597" y="1024854"/>
                </a:lnTo>
                <a:lnTo>
                  <a:pt x="3350290" y="992459"/>
                </a:lnTo>
                <a:lnTo>
                  <a:pt x="3368037" y="954616"/>
                </a:lnTo>
                <a:lnTo>
                  <a:pt x="3376590" y="912575"/>
                </a:lnTo>
                <a:lnTo>
                  <a:pt x="3377184" y="897890"/>
                </a:lnTo>
                <a:lnTo>
                  <a:pt x="3376586" y="164848"/>
                </a:lnTo>
                <a:lnTo>
                  <a:pt x="3368024" y="122810"/>
                </a:lnTo>
                <a:lnTo>
                  <a:pt x="3350268" y="84973"/>
                </a:lnTo>
                <a:lnTo>
                  <a:pt x="3324568" y="52583"/>
                </a:lnTo>
                <a:lnTo>
                  <a:pt x="3292171" y="26891"/>
                </a:lnTo>
                <a:lnTo>
                  <a:pt x="3254326" y="9144"/>
                </a:lnTo>
                <a:lnTo>
                  <a:pt x="3212247" y="591"/>
                </a:lnTo>
                <a:lnTo>
                  <a:pt x="3197606" y="0"/>
                </a:lnTo>
                <a:close/>
              </a:path>
            </a:pathLst>
          </a:custGeom>
          <a:solidFill>
            <a:srgbClr val="A9A47B"/>
          </a:solidFill>
        </p:spPr>
        <p:txBody>
          <a:bodyPr wrap="square" lIns="0" tIns="0" rIns="0" bIns="0" rtlCol="0"/>
          <a:lstStyle/>
          <a:p>
            <a:endParaRPr/>
          </a:p>
        </p:txBody>
      </p:sp>
      <p:sp>
        <p:nvSpPr>
          <p:cNvPr id="24" name="object 24"/>
          <p:cNvSpPr/>
          <p:nvPr/>
        </p:nvSpPr>
        <p:spPr>
          <a:xfrm>
            <a:off x="5011673" y="4584956"/>
            <a:ext cx="3377565" cy="1077595"/>
          </a:xfrm>
          <a:custGeom>
            <a:avLst/>
            <a:gdLst/>
            <a:ahLst/>
            <a:cxnLst/>
            <a:rect l="l" t="t" r="r" b="b"/>
            <a:pathLst>
              <a:path w="3377565" h="1077595">
                <a:moveTo>
                  <a:pt x="0" y="179578"/>
                </a:moveTo>
                <a:lnTo>
                  <a:pt x="5220" y="136418"/>
                </a:lnTo>
                <a:lnTo>
                  <a:pt x="20050" y="97042"/>
                </a:lnTo>
                <a:lnTo>
                  <a:pt x="43241" y="62697"/>
                </a:lnTo>
                <a:lnTo>
                  <a:pt x="73543" y="34634"/>
                </a:lnTo>
                <a:lnTo>
                  <a:pt x="109708" y="14100"/>
                </a:lnTo>
                <a:lnTo>
                  <a:pt x="150489" y="2344"/>
                </a:lnTo>
                <a:lnTo>
                  <a:pt x="3197606" y="0"/>
                </a:lnTo>
                <a:lnTo>
                  <a:pt x="3212335" y="595"/>
                </a:lnTo>
                <a:lnTo>
                  <a:pt x="3254373" y="9158"/>
                </a:lnTo>
                <a:lnTo>
                  <a:pt x="3292210" y="26913"/>
                </a:lnTo>
                <a:lnTo>
                  <a:pt x="3324600" y="52613"/>
                </a:lnTo>
                <a:lnTo>
                  <a:pt x="3350292" y="85008"/>
                </a:lnTo>
                <a:lnTo>
                  <a:pt x="3368039" y="122851"/>
                </a:lnTo>
                <a:lnTo>
                  <a:pt x="3376592" y="164892"/>
                </a:lnTo>
                <a:lnTo>
                  <a:pt x="3377184" y="897890"/>
                </a:lnTo>
                <a:lnTo>
                  <a:pt x="3376588" y="912619"/>
                </a:lnTo>
                <a:lnTo>
                  <a:pt x="3368025" y="954657"/>
                </a:lnTo>
                <a:lnTo>
                  <a:pt x="3350270" y="992494"/>
                </a:lnTo>
                <a:lnTo>
                  <a:pt x="3324570" y="1024884"/>
                </a:lnTo>
                <a:lnTo>
                  <a:pt x="3292175" y="1050576"/>
                </a:lnTo>
                <a:lnTo>
                  <a:pt x="3254332" y="1068323"/>
                </a:lnTo>
                <a:lnTo>
                  <a:pt x="3212291" y="1076876"/>
                </a:lnTo>
                <a:lnTo>
                  <a:pt x="179578" y="1077468"/>
                </a:lnTo>
                <a:lnTo>
                  <a:pt x="164848" y="1076872"/>
                </a:lnTo>
                <a:lnTo>
                  <a:pt x="122810" y="1068309"/>
                </a:lnTo>
                <a:lnTo>
                  <a:pt x="84973" y="1050554"/>
                </a:lnTo>
                <a:lnTo>
                  <a:pt x="52583" y="1024854"/>
                </a:lnTo>
                <a:lnTo>
                  <a:pt x="26891" y="992459"/>
                </a:lnTo>
                <a:lnTo>
                  <a:pt x="9144" y="954616"/>
                </a:lnTo>
                <a:lnTo>
                  <a:pt x="591" y="912575"/>
                </a:lnTo>
                <a:lnTo>
                  <a:pt x="0" y="179578"/>
                </a:lnTo>
                <a:close/>
              </a:path>
            </a:pathLst>
          </a:custGeom>
          <a:solidFill>
            <a:srgbClr val="29619F"/>
          </a:solidFill>
          <a:ln w="19050">
            <a:solidFill>
              <a:srgbClr val="FFFFFF"/>
            </a:solidFill>
          </a:ln>
        </p:spPr>
        <p:txBody>
          <a:bodyPr wrap="square" lIns="0" tIns="0" rIns="0" bIns="0" rtlCol="0"/>
          <a:lstStyle/>
          <a:p>
            <a:endParaRPr/>
          </a:p>
        </p:txBody>
      </p:sp>
      <p:sp>
        <p:nvSpPr>
          <p:cNvPr id="25" name="object 25"/>
          <p:cNvSpPr txBox="1"/>
          <p:nvPr/>
        </p:nvSpPr>
        <p:spPr>
          <a:xfrm>
            <a:off x="5331127" y="4877440"/>
            <a:ext cx="2735580" cy="528320"/>
          </a:xfrm>
          <a:prstGeom prst="rect">
            <a:avLst/>
          </a:prstGeom>
        </p:spPr>
        <p:txBody>
          <a:bodyPr vert="horz" wrap="square" lIns="0" tIns="0" rIns="0" bIns="0" rtlCol="0">
            <a:spAutoFit/>
          </a:bodyPr>
          <a:lstStyle/>
          <a:p>
            <a:pPr marL="490855" marR="5080" indent="-478790">
              <a:lnSpc>
                <a:spcPct val="100000"/>
              </a:lnSpc>
            </a:pPr>
            <a:r>
              <a:rPr sz="1800" b="1" spc="5" dirty="0">
                <a:solidFill>
                  <a:srgbClr val="FFFFFF"/>
                </a:solidFill>
                <a:latin typeface="Calibri"/>
                <a:cs typeface="Calibri"/>
              </a:rPr>
              <a:t>D</a:t>
            </a:r>
            <a:r>
              <a:rPr sz="1800" b="1" spc="-30" dirty="0">
                <a:solidFill>
                  <a:srgbClr val="FFFFFF"/>
                </a:solidFill>
                <a:latin typeface="Calibri"/>
                <a:cs typeface="Calibri"/>
              </a:rPr>
              <a:t>r</a:t>
            </a:r>
            <a:r>
              <a:rPr sz="1800" b="1" spc="-10" dirty="0">
                <a:solidFill>
                  <a:srgbClr val="FFFFFF"/>
                </a:solidFill>
                <a:latin typeface="Calibri"/>
                <a:cs typeface="Calibri"/>
              </a:rPr>
              <a:t>e</a:t>
            </a:r>
            <a:r>
              <a:rPr sz="1800" b="1" spc="-15" dirty="0">
                <a:solidFill>
                  <a:srgbClr val="FFFFFF"/>
                </a:solidFill>
                <a:latin typeface="Calibri"/>
                <a:cs typeface="Calibri"/>
              </a:rPr>
              <a:t>w</a:t>
            </a:r>
            <a:r>
              <a:rPr sz="1800" b="1" spc="-5" dirty="0">
                <a:solidFill>
                  <a:srgbClr val="FFFFFF"/>
                </a:solidFill>
                <a:latin typeface="Calibri"/>
                <a:cs typeface="Calibri"/>
              </a:rPr>
              <a:t>n</a:t>
            </a:r>
            <a:r>
              <a:rPr sz="1800" b="1" spc="-10" dirty="0">
                <a:solidFill>
                  <a:srgbClr val="FFFFFF"/>
                </a:solidFill>
                <a:latin typeface="Calibri"/>
                <a:cs typeface="Calibri"/>
              </a:rPr>
              <a:t>o</a:t>
            </a:r>
            <a:r>
              <a:rPr sz="1800" b="1" spc="-20" dirty="0">
                <a:solidFill>
                  <a:srgbClr val="FFFFFF"/>
                </a:solidFill>
                <a:latin typeface="Calibri"/>
                <a:cs typeface="Calibri"/>
              </a:rPr>
              <a:t> </a:t>
            </a:r>
            <a:r>
              <a:rPr sz="1800" b="1" dirty="0">
                <a:solidFill>
                  <a:srgbClr val="FFFFFF"/>
                </a:solidFill>
                <a:latin typeface="Calibri"/>
                <a:cs typeface="Calibri"/>
              </a:rPr>
              <a:t>w </a:t>
            </a:r>
            <a:r>
              <a:rPr sz="1800" b="1" spc="-35" dirty="0">
                <a:solidFill>
                  <a:srgbClr val="FFFFFF"/>
                </a:solidFill>
                <a:latin typeface="Calibri"/>
                <a:cs typeface="Calibri"/>
              </a:rPr>
              <a:t>s</a:t>
            </a:r>
            <a:r>
              <a:rPr sz="1800" b="1" spc="-25" dirty="0">
                <a:solidFill>
                  <a:srgbClr val="FFFFFF"/>
                </a:solidFill>
                <a:latin typeface="Calibri"/>
                <a:cs typeface="Calibri"/>
              </a:rPr>
              <a:t>t</a:t>
            </a:r>
            <a:r>
              <a:rPr sz="1800" b="1" spc="-15" dirty="0">
                <a:solidFill>
                  <a:srgbClr val="FFFFFF"/>
                </a:solidFill>
                <a:latin typeface="Calibri"/>
                <a:cs typeface="Calibri"/>
              </a:rPr>
              <a:t>a</a:t>
            </a:r>
            <a:r>
              <a:rPr sz="1800" b="1" spc="-5" dirty="0">
                <a:solidFill>
                  <a:srgbClr val="FFFFFF"/>
                </a:solidFill>
                <a:latin typeface="Calibri"/>
                <a:cs typeface="Calibri"/>
              </a:rPr>
              <a:t>ni</a:t>
            </a:r>
            <a:r>
              <a:rPr sz="1800" b="1" dirty="0">
                <a:solidFill>
                  <a:srgbClr val="FFFFFF"/>
                </a:solidFill>
                <a:latin typeface="Calibri"/>
                <a:cs typeface="Calibri"/>
              </a:rPr>
              <a:t>e</a:t>
            </a:r>
            <a:r>
              <a:rPr sz="1800" b="1" spc="-30" dirty="0">
                <a:solidFill>
                  <a:srgbClr val="FFFFFF"/>
                </a:solidFill>
                <a:latin typeface="Calibri"/>
                <a:cs typeface="Calibri"/>
              </a:rPr>
              <a:t> r</a:t>
            </a:r>
            <a:r>
              <a:rPr sz="1800" b="1" spc="-15" dirty="0">
                <a:solidFill>
                  <a:srgbClr val="FFFFFF"/>
                </a:solidFill>
                <a:latin typeface="Calibri"/>
                <a:cs typeface="Calibri"/>
              </a:rPr>
              <a:t>ów</a:t>
            </a:r>
            <a:r>
              <a:rPr sz="1800" b="1" spc="-5" dirty="0">
                <a:solidFill>
                  <a:srgbClr val="FFFFFF"/>
                </a:solidFill>
                <a:latin typeface="Calibri"/>
                <a:cs typeface="Calibri"/>
              </a:rPr>
              <a:t>n</a:t>
            </a:r>
            <a:r>
              <a:rPr sz="1800" b="1" spc="-10" dirty="0">
                <a:solidFill>
                  <a:srgbClr val="FFFFFF"/>
                </a:solidFill>
                <a:latin typeface="Calibri"/>
                <a:cs typeface="Calibri"/>
              </a:rPr>
              <a:t>o</a:t>
            </a:r>
            <a:r>
              <a:rPr sz="1800" b="1" spc="-40" dirty="0">
                <a:solidFill>
                  <a:srgbClr val="FFFFFF"/>
                </a:solidFill>
                <a:latin typeface="Calibri"/>
                <a:cs typeface="Calibri"/>
              </a:rPr>
              <a:t>w</a:t>
            </a:r>
            <a:r>
              <a:rPr sz="1800" b="1" spc="-15" dirty="0">
                <a:solidFill>
                  <a:srgbClr val="FFFFFF"/>
                </a:solidFill>
                <a:latin typeface="Calibri"/>
                <a:cs typeface="Calibri"/>
              </a:rPr>
              <a:t>ag</a:t>
            </a:r>
            <a:r>
              <a:rPr sz="1800" b="1" spc="-5" dirty="0">
                <a:solidFill>
                  <a:srgbClr val="FFFFFF"/>
                </a:solidFill>
                <a:latin typeface="Calibri"/>
                <a:cs typeface="Calibri"/>
              </a:rPr>
              <a:t>i p</a:t>
            </a:r>
            <a:r>
              <a:rPr sz="1800" b="1" spc="-10" dirty="0">
                <a:solidFill>
                  <a:srgbClr val="FFFFFF"/>
                </a:solidFill>
                <a:latin typeface="Calibri"/>
                <a:cs typeface="Calibri"/>
              </a:rPr>
              <a:t>owi</a:t>
            </a:r>
            <a:r>
              <a:rPr sz="1800" b="1" spc="-20" dirty="0">
                <a:solidFill>
                  <a:srgbClr val="FFFFFF"/>
                </a:solidFill>
                <a:latin typeface="Calibri"/>
                <a:cs typeface="Calibri"/>
              </a:rPr>
              <a:t>e</a:t>
            </a:r>
            <a:r>
              <a:rPr sz="1800" b="1" spc="-15" dirty="0">
                <a:solidFill>
                  <a:srgbClr val="FFFFFF"/>
                </a:solidFill>
                <a:latin typeface="Calibri"/>
                <a:cs typeface="Calibri"/>
              </a:rPr>
              <a:t>t</a:t>
            </a:r>
            <a:r>
              <a:rPr sz="1800" b="1" spc="-5" dirty="0">
                <a:solidFill>
                  <a:srgbClr val="FFFFFF"/>
                </a:solidFill>
                <a:latin typeface="Calibri"/>
                <a:cs typeface="Calibri"/>
              </a:rPr>
              <a:t>r</a:t>
            </a:r>
            <a:r>
              <a:rPr sz="1800" b="1" dirty="0">
                <a:solidFill>
                  <a:srgbClr val="FFFFFF"/>
                </a:solidFill>
                <a:latin typeface="Calibri"/>
                <a:cs typeface="Calibri"/>
              </a:rPr>
              <a:t>z</a:t>
            </a:r>
            <a:r>
              <a:rPr sz="1800" b="1" spc="-20" dirty="0">
                <a:solidFill>
                  <a:srgbClr val="FFFFFF"/>
                </a:solidFill>
                <a:latin typeface="Calibri"/>
                <a:cs typeface="Calibri"/>
              </a:rPr>
              <a:t>no</a:t>
            </a:r>
            <a:r>
              <a:rPr sz="1800" b="1" dirty="0">
                <a:solidFill>
                  <a:srgbClr val="FFFFFF"/>
                </a:solidFill>
                <a:latin typeface="Calibri"/>
                <a:cs typeface="Calibri"/>
              </a:rPr>
              <a:t>-</a:t>
            </a:r>
            <a:r>
              <a:rPr sz="1800" b="1" spc="-20" dirty="0">
                <a:solidFill>
                  <a:srgbClr val="FFFFFF"/>
                </a:solidFill>
                <a:latin typeface="Calibri"/>
                <a:cs typeface="Calibri"/>
              </a:rPr>
              <a:t>su</a:t>
            </a:r>
            <a:r>
              <a:rPr sz="1800" b="1" dirty="0">
                <a:solidFill>
                  <a:srgbClr val="FFFFFF"/>
                </a:solidFill>
                <a:latin typeface="Calibri"/>
                <a:cs typeface="Calibri"/>
              </a:rPr>
              <a:t>c</a:t>
            </a:r>
            <a:r>
              <a:rPr sz="1800" b="1" spc="-20" dirty="0">
                <a:solidFill>
                  <a:srgbClr val="FFFFFF"/>
                </a:solidFill>
                <a:latin typeface="Calibri"/>
                <a:cs typeface="Calibri"/>
              </a:rPr>
              <a:t>h</a:t>
            </a:r>
            <a:r>
              <a:rPr sz="1800" b="1" spc="-10" dirty="0">
                <a:solidFill>
                  <a:srgbClr val="FFFFFF"/>
                </a:solidFill>
                <a:latin typeface="Calibri"/>
                <a:cs typeface="Calibri"/>
              </a:rPr>
              <a:t>ej</a:t>
            </a:r>
            <a:endParaRPr sz="1800">
              <a:latin typeface="Calibri"/>
              <a:cs typeface="Calibri"/>
            </a:endParaRPr>
          </a:p>
        </p:txBody>
      </p:sp>
      <p:sp>
        <p:nvSpPr>
          <p:cNvPr id="5" name="object 5"/>
          <p:cNvSpPr txBox="1"/>
          <p:nvPr/>
        </p:nvSpPr>
        <p:spPr>
          <a:xfrm>
            <a:off x="1423222" y="5015939"/>
            <a:ext cx="2103755" cy="254000"/>
          </a:xfrm>
          <a:prstGeom prst="rect">
            <a:avLst/>
          </a:prstGeom>
        </p:spPr>
        <p:txBody>
          <a:bodyPr vert="horz" wrap="square" lIns="0" tIns="0" rIns="0" bIns="0" rtlCol="0">
            <a:spAutoFit/>
          </a:bodyPr>
          <a:lstStyle/>
          <a:p>
            <a:pPr marL="12700">
              <a:lnSpc>
                <a:spcPct val="100000"/>
              </a:lnSpc>
            </a:pPr>
            <a:r>
              <a:rPr sz="1800" b="1" spc="5" dirty="0">
                <a:solidFill>
                  <a:srgbClr val="FFFFFF"/>
                </a:solidFill>
                <a:latin typeface="Calibri"/>
                <a:cs typeface="Calibri"/>
              </a:rPr>
              <a:t>D</a:t>
            </a:r>
            <a:r>
              <a:rPr sz="1800" b="1" spc="-30" dirty="0">
                <a:solidFill>
                  <a:srgbClr val="FFFFFF"/>
                </a:solidFill>
                <a:latin typeface="Calibri"/>
                <a:cs typeface="Calibri"/>
              </a:rPr>
              <a:t>r</a:t>
            </a:r>
            <a:r>
              <a:rPr sz="1800" b="1" spc="-10" dirty="0">
                <a:solidFill>
                  <a:srgbClr val="FFFFFF"/>
                </a:solidFill>
                <a:latin typeface="Calibri"/>
                <a:cs typeface="Calibri"/>
              </a:rPr>
              <a:t>e</a:t>
            </a:r>
            <a:r>
              <a:rPr sz="1800" b="1" dirty="0">
                <a:solidFill>
                  <a:srgbClr val="FFFFFF"/>
                </a:solidFill>
                <a:latin typeface="Calibri"/>
                <a:cs typeface="Calibri"/>
              </a:rPr>
              <a:t>w</a:t>
            </a:r>
            <a:r>
              <a:rPr sz="1800" b="1" spc="5" dirty="0">
                <a:solidFill>
                  <a:srgbClr val="FFFFFF"/>
                </a:solidFill>
                <a:latin typeface="Calibri"/>
                <a:cs typeface="Calibri"/>
              </a:rPr>
              <a:t>n</a:t>
            </a:r>
            <a:r>
              <a:rPr sz="1800" b="1" dirty="0">
                <a:solidFill>
                  <a:srgbClr val="FFFFFF"/>
                </a:solidFill>
                <a:latin typeface="Calibri"/>
                <a:cs typeface="Calibri"/>
              </a:rPr>
              <a:t>o</a:t>
            </a:r>
            <a:r>
              <a:rPr sz="1800" b="1" spc="-20" dirty="0">
                <a:solidFill>
                  <a:srgbClr val="FFFFFF"/>
                </a:solidFill>
                <a:latin typeface="Calibri"/>
                <a:cs typeface="Calibri"/>
              </a:rPr>
              <a:t> </a:t>
            </a:r>
            <a:r>
              <a:rPr sz="1800" b="1" spc="-5" dirty="0">
                <a:solidFill>
                  <a:srgbClr val="FFFFFF"/>
                </a:solidFill>
                <a:latin typeface="Calibri"/>
                <a:cs typeface="Calibri"/>
              </a:rPr>
              <a:t>t</a:t>
            </a:r>
            <a:r>
              <a:rPr sz="1800" b="1" spc="5" dirty="0">
                <a:solidFill>
                  <a:srgbClr val="FFFFFF"/>
                </a:solidFill>
                <a:latin typeface="Calibri"/>
                <a:cs typeface="Calibri"/>
              </a:rPr>
              <a:t>u</a:t>
            </a:r>
            <a:r>
              <a:rPr sz="1800" b="1" dirty="0">
                <a:solidFill>
                  <a:srgbClr val="FFFFFF"/>
                </a:solidFill>
                <a:latin typeface="Calibri"/>
                <a:cs typeface="Calibri"/>
              </a:rPr>
              <a:t>ż</a:t>
            </a:r>
            <a:r>
              <a:rPr sz="1800" b="1" spc="-10" dirty="0">
                <a:solidFill>
                  <a:srgbClr val="FFFFFF"/>
                </a:solidFill>
                <a:latin typeface="Calibri"/>
                <a:cs typeface="Calibri"/>
              </a:rPr>
              <a:t> </a:t>
            </a:r>
            <a:r>
              <a:rPr sz="1800" b="1" spc="5" dirty="0">
                <a:solidFill>
                  <a:srgbClr val="FFFFFF"/>
                </a:solidFill>
                <a:latin typeface="Calibri"/>
                <a:cs typeface="Calibri"/>
              </a:rPr>
              <a:t>p</a:t>
            </a:r>
            <a:r>
              <a:rPr sz="1800" b="1" dirty="0">
                <a:solidFill>
                  <a:srgbClr val="FFFFFF"/>
                </a:solidFill>
                <a:latin typeface="Calibri"/>
                <a:cs typeface="Calibri"/>
              </a:rPr>
              <a:t>o</a:t>
            </a:r>
            <a:r>
              <a:rPr sz="1800" b="1" spc="-10" dirty="0">
                <a:solidFill>
                  <a:srgbClr val="FFFFFF"/>
                </a:solidFill>
                <a:latin typeface="Calibri"/>
                <a:cs typeface="Calibri"/>
              </a:rPr>
              <a:t> </a:t>
            </a:r>
            <a:r>
              <a:rPr sz="1800" b="1" dirty="0">
                <a:solidFill>
                  <a:srgbClr val="FFFFFF"/>
                </a:solidFill>
                <a:latin typeface="Calibri"/>
                <a:cs typeface="Calibri"/>
              </a:rPr>
              <a:t>ści</a:t>
            </a:r>
            <a:r>
              <a:rPr sz="1800" b="1" spc="5" dirty="0">
                <a:solidFill>
                  <a:srgbClr val="FFFFFF"/>
                </a:solidFill>
                <a:latin typeface="Calibri"/>
                <a:cs typeface="Calibri"/>
              </a:rPr>
              <a:t>ę</a:t>
            </a:r>
            <a:r>
              <a:rPr sz="1800" b="1" spc="-10" dirty="0">
                <a:solidFill>
                  <a:srgbClr val="FFFFFF"/>
                </a:solidFill>
                <a:latin typeface="Calibri"/>
                <a:cs typeface="Calibri"/>
              </a:rPr>
              <a:t>c</a:t>
            </a:r>
            <a:r>
              <a:rPr sz="1800" b="1" dirty="0">
                <a:solidFill>
                  <a:srgbClr val="FFFFFF"/>
                </a:solidFill>
                <a:latin typeface="Calibri"/>
                <a:cs typeface="Calibri"/>
              </a:rPr>
              <a:t>iu</a:t>
            </a:r>
            <a:endParaRPr sz="1800" dirty="0">
              <a:latin typeface="Calibri"/>
              <a:cs typeface="Calibri"/>
            </a:endParaRPr>
          </a:p>
        </p:txBody>
      </p:sp>
    </p:spTree>
    <p:extLst>
      <p:ext uri="{BB962C8B-B14F-4D97-AF65-F5344CB8AC3E}">
        <p14:creationId xmlns:p14="http://schemas.microsoft.com/office/powerpoint/2010/main" val="338251760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Biomasa </a:t>
            </a:r>
            <a:r>
              <a:rPr lang="pl-PL" dirty="0" err="1"/>
              <a:t>pelet</a:t>
            </a:r>
            <a:r>
              <a:rPr lang="pl-PL" dirty="0"/>
              <a:t>, brykiet, zrębka itp. </a:t>
            </a:r>
            <a:br>
              <a:rPr lang="pl-PL" dirty="0"/>
            </a:br>
            <a:r>
              <a:rPr lang="pl-PL" dirty="0"/>
              <a:t>– metody badań wilgoci</a:t>
            </a:r>
          </a:p>
        </p:txBody>
      </p:sp>
      <p:grpSp>
        <p:nvGrpSpPr>
          <p:cNvPr id="10" name="Grupa 9"/>
          <p:cNvGrpSpPr/>
          <p:nvPr/>
        </p:nvGrpSpPr>
        <p:grpSpPr>
          <a:xfrm>
            <a:off x="1546096" y="3763068"/>
            <a:ext cx="7002585" cy="1166520"/>
            <a:chOff x="836787" y="4997792"/>
            <a:chExt cx="7002585" cy="1166520"/>
          </a:xfrm>
        </p:grpSpPr>
        <p:sp>
          <p:nvSpPr>
            <p:cNvPr id="4" name="Plus 3"/>
            <p:cNvSpPr/>
            <p:nvPr/>
          </p:nvSpPr>
          <p:spPr>
            <a:xfrm>
              <a:off x="923306" y="5069800"/>
              <a:ext cx="576064" cy="432048"/>
            </a:xfrm>
            <a:prstGeom prst="mathPlus">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Minus 4"/>
            <p:cNvSpPr/>
            <p:nvPr/>
          </p:nvSpPr>
          <p:spPr>
            <a:xfrm>
              <a:off x="5562947" y="4997792"/>
              <a:ext cx="576064" cy="576064"/>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rostokąt 5"/>
            <p:cNvSpPr/>
            <p:nvPr/>
          </p:nvSpPr>
          <p:spPr>
            <a:xfrm>
              <a:off x="836787" y="5517981"/>
              <a:ext cx="2276425" cy="646331"/>
            </a:xfrm>
            <a:prstGeom prst="rect">
              <a:avLst/>
            </a:prstGeom>
          </p:spPr>
          <p:txBody>
            <a:bodyPr wrap="square">
              <a:spAutoFit/>
            </a:bodyPr>
            <a:lstStyle/>
            <a:p>
              <a:r>
                <a:rPr lang="pl-PL" dirty="0"/>
                <a:t>Dokładność do ±1%</a:t>
              </a:r>
            </a:p>
            <a:p>
              <a:r>
                <a:rPr lang="pl-PL" dirty="0"/>
                <a:t>Zakres</a:t>
              </a:r>
            </a:p>
          </p:txBody>
        </p:sp>
        <p:sp>
          <p:nvSpPr>
            <p:cNvPr id="7" name="Prostokąt 6"/>
            <p:cNvSpPr/>
            <p:nvPr/>
          </p:nvSpPr>
          <p:spPr>
            <a:xfrm>
              <a:off x="5562947" y="5517981"/>
              <a:ext cx="2276425" cy="646331"/>
            </a:xfrm>
            <a:prstGeom prst="rect">
              <a:avLst/>
            </a:prstGeom>
          </p:spPr>
          <p:txBody>
            <a:bodyPr wrap="square">
              <a:spAutoFit/>
            </a:bodyPr>
            <a:lstStyle/>
            <a:p>
              <a:r>
                <a:rPr lang="pl-PL" dirty="0"/>
                <a:t>Czas</a:t>
              </a:r>
            </a:p>
            <a:p>
              <a:r>
                <a:rPr lang="pl-PL" dirty="0"/>
                <a:t>Praca</a:t>
              </a:r>
            </a:p>
          </p:txBody>
        </p:sp>
      </p:grpSp>
      <p:sp>
        <p:nvSpPr>
          <p:cNvPr id="9" name="pole tekstowe 4"/>
          <p:cNvSpPr txBox="1">
            <a:spLocks noChangeArrowheads="1"/>
          </p:cNvSpPr>
          <p:nvPr/>
        </p:nvSpPr>
        <p:spPr bwMode="auto">
          <a:xfrm>
            <a:off x="595318" y="1330394"/>
            <a:ext cx="7953363" cy="1938992"/>
          </a:xfrm>
          <a:prstGeom prst="rect">
            <a:avLst/>
          </a:prstGeom>
          <a:noFill/>
          <a:ln w="9525">
            <a:noFill/>
            <a:miter lim="800000"/>
            <a:headEnd/>
            <a:tailEnd/>
          </a:ln>
        </p:spPr>
        <p:txBody>
          <a:bodyPr wrap="square">
            <a:spAutoFit/>
          </a:bodyPr>
          <a:lstStyle/>
          <a:p>
            <a:pPr algn="just"/>
            <a:r>
              <a:rPr lang="pl-PL" sz="2000" b="1" dirty="0"/>
              <a:t>Metoda wagowa – laboratoryjna !</a:t>
            </a:r>
          </a:p>
          <a:p>
            <a:pPr algn="just"/>
            <a:endParaRPr lang="pl-PL" sz="2000" b="1" dirty="0"/>
          </a:p>
          <a:p>
            <a:pPr algn="just"/>
            <a:r>
              <a:rPr lang="pl-PL" sz="2000" dirty="0"/>
              <a:t>Suszenie w temperaturze103 ± 2°C. Suszenie prowadzi się w cyklach dwugodzinnych do osiągnięcia przez drewno różnicy masy pomiędzy cyklami nie większej niż 0,1%. Zawartość wody oblicza się ze wzoru otrzymując wynik w % wilgoci bezwzględnej.</a:t>
            </a:r>
          </a:p>
        </p:txBody>
      </p:sp>
    </p:spTree>
    <p:extLst>
      <p:ext uri="{BB962C8B-B14F-4D97-AF65-F5344CB8AC3E}">
        <p14:creationId xmlns:p14="http://schemas.microsoft.com/office/powerpoint/2010/main" val="4680538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69338"/>
        </a:solidFill>
        <a:effectLst/>
      </p:bgPr>
    </p:bg>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4" name="Prostokąt 3">
            <a:extLst>
              <a:ext uri="{FF2B5EF4-FFF2-40B4-BE49-F238E27FC236}">
                <a16:creationId xmlns:a16="http://schemas.microsoft.com/office/drawing/2014/main" xmlns="" id="{05195449-877C-EBEA-00E9-AA2ACDC0561B}"/>
              </a:ext>
            </a:extLst>
          </p:cNvPr>
          <p:cNvSpPr/>
          <p:nvPr/>
        </p:nvSpPr>
        <p:spPr>
          <a:xfrm>
            <a:off x="457200" y="908720"/>
            <a:ext cx="8229600" cy="5472642"/>
          </a:xfrm>
          <a:prstGeom prst="rect">
            <a:avLst/>
          </a:prstGeom>
          <a:solidFill>
            <a:srgbClr val="C693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object 3"/>
          <p:cNvSpPr txBox="1"/>
          <p:nvPr/>
        </p:nvSpPr>
        <p:spPr>
          <a:xfrm>
            <a:off x="2483768" y="2957443"/>
            <a:ext cx="4392488" cy="615553"/>
          </a:xfrm>
          <a:prstGeom prst="rect">
            <a:avLst/>
          </a:prstGeom>
        </p:spPr>
        <p:txBody>
          <a:bodyPr vert="horz" wrap="square" lIns="0" tIns="0" rIns="0" bIns="0" rtlCol="0">
            <a:spAutoFit/>
          </a:bodyPr>
          <a:lstStyle/>
          <a:p>
            <a:pPr marL="12700">
              <a:lnSpc>
                <a:spcPct val="100000"/>
              </a:lnSpc>
            </a:pPr>
            <a:r>
              <a:rPr lang="pl-PL" sz="4000" b="1" spc="-20" dirty="0">
                <a:solidFill>
                  <a:schemeClr val="bg1"/>
                </a:solidFill>
                <a:latin typeface="Calibri"/>
                <a:cs typeface="Calibri"/>
              </a:rPr>
              <a:t>Odpady komunalne</a:t>
            </a:r>
            <a:endParaRPr sz="4000" dirty="0">
              <a:solidFill>
                <a:schemeClr val="bg1"/>
              </a:solidFill>
              <a:latin typeface="Calibri"/>
              <a:cs typeface="Calibri"/>
            </a:endParaRPr>
          </a:p>
        </p:txBody>
      </p:sp>
    </p:spTree>
    <p:extLst>
      <p:ext uri="{BB962C8B-B14F-4D97-AF65-F5344CB8AC3E}">
        <p14:creationId xmlns:p14="http://schemas.microsoft.com/office/powerpoint/2010/main" val="24046501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Drewno opałowe – Metody badań wilgoci</a:t>
            </a:r>
          </a:p>
        </p:txBody>
      </p:sp>
      <p:sp>
        <p:nvSpPr>
          <p:cNvPr id="4" name="pole tekstowe 4"/>
          <p:cNvSpPr txBox="1">
            <a:spLocks noChangeArrowheads="1"/>
          </p:cNvSpPr>
          <p:nvPr/>
        </p:nvSpPr>
        <p:spPr bwMode="auto">
          <a:xfrm>
            <a:off x="944958" y="1250039"/>
            <a:ext cx="7371457" cy="2462213"/>
          </a:xfrm>
          <a:prstGeom prst="rect">
            <a:avLst/>
          </a:prstGeom>
          <a:noFill/>
          <a:ln w="9525">
            <a:noFill/>
            <a:miter lim="800000"/>
            <a:headEnd/>
            <a:tailEnd/>
          </a:ln>
        </p:spPr>
        <p:txBody>
          <a:bodyPr wrap="square">
            <a:spAutoFit/>
          </a:bodyPr>
          <a:lstStyle/>
          <a:p>
            <a:r>
              <a:rPr lang="pl-PL" sz="2000" b="1" dirty="0"/>
              <a:t>Metoda elektryczna </a:t>
            </a:r>
            <a:r>
              <a:rPr lang="pl-PL" sz="2000" b="1" dirty="0" smtClean="0"/>
              <a:t>1- </a:t>
            </a:r>
            <a:r>
              <a:rPr lang="pl-PL" sz="2000" b="1" dirty="0"/>
              <a:t>REZYSTANCYJNA</a:t>
            </a:r>
          </a:p>
          <a:p>
            <a:endParaRPr lang="pl-PL" sz="2000" b="1" dirty="0"/>
          </a:p>
          <a:p>
            <a:r>
              <a:rPr lang="pl-PL" sz="2000" dirty="0"/>
              <a:t>Stosujemy wilgotnościomierze rezystancyjne </a:t>
            </a:r>
            <a:endParaRPr lang="pl-PL" sz="2000" b="1" dirty="0"/>
          </a:p>
          <a:p>
            <a:endParaRPr lang="pl-PL" sz="2000" b="1" dirty="0"/>
          </a:p>
          <a:p>
            <a:endParaRPr lang="pl-PL" sz="2000" dirty="0"/>
          </a:p>
          <a:p>
            <a:r>
              <a:rPr lang="pl-PL" dirty="0"/>
              <a:t>Pomiar wilgotnościomierzem rezystancyjnym polega na pomiarze oporu elektrycznego pomiędzy elektrodami i obliczenia na podstawie algorytmu procentowej zawartości wilgoci. </a:t>
            </a:r>
          </a:p>
        </p:txBody>
      </p:sp>
      <p:grpSp>
        <p:nvGrpSpPr>
          <p:cNvPr id="3" name="Grupa 2"/>
          <p:cNvGrpSpPr/>
          <p:nvPr/>
        </p:nvGrpSpPr>
        <p:grpSpPr>
          <a:xfrm>
            <a:off x="2295574" y="4120906"/>
            <a:ext cx="4552851" cy="1165538"/>
            <a:chOff x="944959" y="5145418"/>
            <a:chExt cx="4552851" cy="1165538"/>
          </a:xfrm>
        </p:grpSpPr>
        <p:sp>
          <p:nvSpPr>
            <p:cNvPr id="5" name="Plus 4"/>
            <p:cNvSpPr/>
            <p:nvPr/>
          </p:nvSpPr>
          <p:spPr>
            <a:xfrm>
              <a:off x="944960" y="5217426"/>
              <a:ext cx="576064" cy="432048"/>
            </a:xfrm>
            <a:prstGeom prst="mathPlus">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Minus 5"/>
            <p:cNvSpPr/>
            <p:nvPr/>
          </p:nvSpPr>
          <p:spPr>
            <a:xfrm>
              <a:off x="3221385" y="5145418"/>
              <a:ext cx="576064" cy="576064"/>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p:cNvSpPr/>
            <p:nvPr/>
          </p:nvSpPr>
          <p:spPr>
            <a:xfrm>
              <a:off x="3221385" y="5618459"/>
              <a:ext cx="2276425" cy="646331"/>
            </a:xfrm>
            <a:prstGeom prst="rect">
              <a:avLst/>
            </a:prstGeom>
          </p:spPr>
          <p:txBody>
            <a:bodyPr wrap="square">
              <a:spAutoFit/>
            </a:bodyPr>
            <a:lstStyle/>
            <a:p>
              <a:r>
                <a:rPr lang="pl-PL" dirty="0"/>
                <a:t>Dokładność do ±2%</a:t>
              </a:r>
            </a:p>
            <a:p>
              <a:r>
                <a:rPr lang="pl-PL" dirty="0"/>
                <a:t>Zakres</a:t>
              </a:r>
            </a:p>
          </p:txBody>
        </p:sp>
        <p:sp>
          <p:nvSpPr>
            <p:cNvPr id="8" name="Prostokąt 7"/>
            <p:cNvSpPr/>
            <p:nvPr/>
          </p:nvSpPr>
          <p:spPr>
            <a:xfrm>
              <a:off x="944959" y="5664625"/>
              <a:ext cx="2276425" cy="646331"/>
            </a:xfrm>
            <a:prstGeom prst="rect">
              <a:avLst/>
            </a:prstGeom>
          </p:spPr>
          <p:txBody>
            <a:bodyPr wrap="square">
              <a:spAutoFit/>
            </a:bodyPr>
            <a:lstStyle/>
            <a:p>
              <a:r>
                <a:rPr lang="pl-PL" dirty="0"/>
                <a:t>Czas</a:t>
              </a:r>
            </a:p>
            <a:p>
              <a:r>
                <a:rPr lang="pl-PL" dirty="0"/>
                <a:t>Praca</a:t>
              </a:r>
            </a:p>
          </p:txBody>
        </p:sp>
      </p:grpSp>
    </p:spTree>
    <p:extLst>
      <p:ext uri="{BB962C8B-B14F-4D97-AF65-F5344CB8AC3E}">
        <p14:creationId xmlns:p14="http://schemas.microsoft.com/office/powerpoint/2010/main" val="96009893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Drewno opałowe – Metody badań wilgoci</a:t>
            </a:r>
          </a:p>
        </p:txBody>
      </p:sp>
      <p:sp>
        <p:nvSpPr>
          <p:cNvPr id="4" name="pole tekstowe 4"/>
          <p:cNvSpPr txBox="1">
            <a:spLocks noChangeArrowheads="1"/>
          </p:cNvSpPr>
          <p:nvPr/>
        </p:nvSpPr>
        <p:spPr bwMode="auto">
          <a:xfrm>
            <a:off x="827585" y="836712"/>
            <a:ext cx="5929584" cy="3170099"/>
          </a:xfrm>
          <a:prstGeom prst="rect">
            <a:avLst/>
          </a:prstGeom>
          <a:noFill/>
          <a:ln w="9525">
            <a:noFill/>
            <a:miter lim="800000"/>
            <a:headEnd/>
            <a:tailEnd/>
          </a:ln>
        </p:spPr>
        <p:txBody>
          <a:bodyPr wrap="square">
            <a:spAutoFit/>
          </a:bodyPr>
          <a:lstStyle/>
          <a:p>
            <a:r>
              <a:rPr lang="pl-PL" sz="2000" b="1" dirty="0"/>
              <a:t>Metoda elektryczna </a:t>
            </a:r>
            <a:r>
              <a:rPr lang="pl-PL" sz="2000" b="1" dirty="0" smtClean="0"/>
              <a:t>1- REZYSTANCYJNA</a:t>
            </a:r>
            <a:endParaRPr lang="pl-PL" sz="2000" b="1" dirty="0"/>
          </a:p>
          <a:p>
            <a:endParaRPr lang="pl-PL" sz="2000" b="1" dirty="0"/>
          </a:p>
          <a:p>
            <a:r>
              <a:rPr lang="pl-PL" sz="2000" dirty="0"/>
              <a:t>Wilgotnościomierze rezystancyjne </a:t>
            </a:r>
            <a:endParaRPr lang="pl-PL" sz="2000" b="1" dirty="0"/>
          </a:p>
          <a:p>
            <a:endParaRPr lang="pl-PL" sz="2000" b="1" dirty="0"/>
          </a:p>
          <a:p>
            <a:endParaRPr lang="pl-PL" sz="2000" dirty="0"/>
          </a:p>
          <a:p>
            <a:endParaRPr lang="pl-PL" sz="2000" dirty="0"/>
          </a:p>
          <a:p>
            <a:endParaRPr lang="pl-PL" sz="2000" dirty="0"/>
          </a:p>
          <a:p>
            <a:endParaRPr lang="pl-PL" sz="2000" dirty="0"/>
          </a:p>
          <a:p>
            <a:endParaRPr lang="pl-PL" sz="2000" dirty="0"/>
          </a:p>
          <a:p>
            <a:endParaRPr lang="pl-PL" sz="2000" dirty="0"/>
          </a:p>
        </p:txBody>
      </p:sp>
      <p:pic>
        <p:nvPicPr>
          <p:cNvPr id="1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6487511" y="1852639"/>
            <a:ext cx="3463972" cy="1432118"/>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5" y="1844824"/>
            <a:ext cx="3384375" cy="3223827"/>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0437" y="1221990"/>
            <a:ext cx="2843001" cy="2855955"/>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Obraz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1051" y="4024370"/>
            <a:ext cx="3348774" cy="2226935"/>
          </a:xfrm>
          <a:prstGeom prst="rect">
            <a:avLst/>
          </a:prstGeom>
          <a:effectLst>
            <a:softEdge rad="127000"/>
          </a:effectLst>
        </p:spPr>
      </p:pic>
      <p:pic>
        <p:nvPicPr>
          <p:cNvPr id="14" name="Obraz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529" y="3754736"/>
            <a:ext cx="3227907" cy="2100623"/>
          </a:xfrm>
          <a:prstGeom prst="rect">
            <a:avLst/>
          </a:prstGeom>
          <a:effectLst>
            <a:softEdge rad="127000"/>
          </a:effectLst>
        </p:spPr>
      </p:pic>
      <p:pic>
        <p:nvPicPr>
          <p:cNvPr id="15" name="Obraz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76055" y="3278078"/>
            <a:ext cx="2024996" cy="3053938"/>
          </a:xfrm>
          <a:prstGeom prst="rect">
            <a:avLst/>
          </a:prstGeom>
          <a:effectLst>
            <a:softEdge rad="127000"/>
          </a:effectLst>
        </p:spPr>
      </p:pic>
    </p:spTree>
    <p:extLst>
      <p:ext uri="{BB962C8B-B14F-4D97-AF65-F5344CB8AC3E}">
        <p14:creationId xmlns:p14="http://schemas.microsoft.com/office/powerpoint/2010/main" val="135720895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Drewno opałowe – Metody badań wilgoci</a:t>
            </a:r>
          </a:p>
        </p:txBody>
      </p:sp>
      <p:sp>
        <p:nvSpPr>
          <p:cNvPr id="5" name="pole tekstowe 4"/>
          <p:cNvSpPr txBox="1">
            <a:spLocks noChangeArrowheads="1"/>
          </p:cNvSpPr>
          <p:nvPr/>
        </p:nvSpPr>
        <p:spPr bwMode="auto">
          <a:xfrm>
            <a:off x="464012" y="952635"/>
            <a:ext cx="7204331" cy="3785652"/>
          </a:xfrm>
          <a:prstGeom prst="rect">
            <a:avLst/>
          </a:prstGeom>
          <a:noFill/>
          <a:ln w="9525">
            <a:noFill/>
            <a:miter lim="800000"/>
            <a:headEnd/>
            <a:tailEnd/>
          </a:ln>
        </p:spPr>
        <p:txBody>
          <a:bodyPr wrap="square">
            <a:spAutoFit/>
          </a:bodyPr>
          <a:lstStyle/>
          <a:p>
            <a:r>
              <a:rPr lang="pl-PL" sz="2000" b="1" dirty="0"/>
              <a:t>Metoda elektryczna 2 </a:t>
            </a:r>
            <a:r>
              <a:rPr lang="pl-PL" sz="2000" b="1" dirty="0" smtClean="0"/>
              <a:t>- POJEMNOŚCIOWA</a:t>
            </a:r>
            <a:endParaRPr lang="pl-PL" sz="2000" b="1" dirty="0"/>
          </a:p>
          <a:p>
            <a:endParaRPr lang="pl-PL" sz="2000" b="1" dirty="0"/>
          </a:p>
          <a:p>
            <a:r>
              <a:rPr lang="pl-PL" sz="2000" dirty="0"/>
              <a:t>Stosujemy wilgotnościomierze </a:t>
            </a:r>
            <a:br>
              <a:rPr lang="pl-PL" sz="2000" dirty="0"/>
            </a:br>
            <a:r>
              <a:rPr lang="pl-PL" sz="2000" dirty="0"/>
              <a:t>pojemnościowe</a:t>
            </a:r>
            <a:endParaRPr lang="pl-PL" sz="2000" b="1" dirty="0"/>
          </a:p>
          <a:p>
            <a:endParaRPr lang="pl-PL" sz="2000" dirty="0"/>
          </a:p>
          <a:p>
            <a:r>
              <a:rPr lang="pl-PL" sz="2000" dirty="0"/>
              <a:t>Pomiar urządzeniem </a:t>
            </a:r>
            <a:br>
              <a:rPr lang="pl-PL" sz="2000" dirty="0"/>
            </a:br>
            <a:r>
              <a:rPr lang="pl-PL" sz="2000" dirty="0"/>
              <a:t>pojemnościowym polega na </a:t>
            </a:r>
            <a:br>
              <a:rPr lang="pl-PL" sz="2000" dirty="0"/>
            </a:br>
            <a:r>
              <a:rPr lang="pl-PL" sz="2000" dirty="0"/>
              <a:t>przyłożeniu do drewna elektrod </a:t>
            </a:r>
            <a:br>
              <a:rPr lang="pl-PL" sz="2000" dirty="0"/>
            </a:br>
            <a:r>
              <a:rPr lang="pl-PL" sz="2000" dirty="0"/>
              <a:t>(pomiar nieniszczący), które </a:t>
            </a:r>
            <a:r>
              <a:rPr lang="pl-PL" sz="2000" dirty="0" smtClean="0"/>
              <a:t>emitują </a:t>
            </a:r>
            <a:br>
              <a:rPr lang="pl-PL" sz="2000" dirty="0" smtClean="0"/>
            </a:br>
            <a:r>
              <a:rPr lang="pl-PL" sz="2000" dirty="0" smtClean="0"/>
              <a:t>w </a:t>
            </a:r>
            <a:r>
              <a:rPr lang="pl-PL" sz="2000" dirty="0"/>
              <a:t>głąb drewna zmienne </a:t>
            </a:r>
            <a:r>
              <a:rPr lang="pl-PL" sz="2000" dirty="0" smtClean="0"/>
              <a:t>pole </a:t>
            </a:r>
            <a:r>
              <a:rPr lang="pl-PL" sz="2000" dirty="0"/>
              <a:t>elektromagnetyczne. </a:t>
            </a:r>
            <a:br>
              <a:rPr lang="pl-PL" sz="2000" dirty="0"/>
            </a:br>
            <a:r>
              <a:rPr lang="pl-PL" sz="2000" dirty="0"/>
              <a:t>Elektrody tworzą kondensator, którego zmiana pojemności jest przeliczana na zawartość wilgoci w drewnie.</a:t>
            </a:r>
          </a:p>
        </p:txBody>
      </p:sp>
      <p:grpSp>
        <p:nvGrpSpPr>
          <p:cNvPr id="6" name="Grupa 5"/>
          <p:cNvGrpSpPr/>
          <p:nvPr/>
        </p:nvGrpSpPr>
        <p:grpSpPr>
          <a:xfrm>
            <a:off x="1691680" y="4983643"/>
            <a:ext cx="4552850" cy="1286663"/>
            <a:chOff x="944959" y="4857386"/>
            <a:chExt cx="4552850" cy="1286663"/>
          </a:xfrm>
        </p:grpSpPr>
        <p:sp>
          <p:nvSpPr>
            <p:cNvPr id="7" name="Plus 6"/>
            <p:cNvSpPr/>
            <p:nvPr/>
          </p:nvSpPr>
          <p:spPr>
            <a:xfrm>
              <a:off x="948433" y="4929394"/>
              <a:ext cx="576064" cy="432048"/>
            </a:xfrm>
            <a:prstGeom prst="mathPlus">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Minus 7"/>
            <p:cNvSpPr/>
            <p:nvPr/>
          </p:nvSpPr>
          <p:spPr>
            <a:xfrm>
              <a:off x="3221385" y="4857386"/>
              <a:ext cx="576064" cy="576064"/>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p:cNvSpPr/>
            <p:nvPr/>
          </p:nvSpPr>
          <p:spPr>
            <a:xfrm>
              <a:off x="3221384" y="5497718"/>
              <a:ext cx="2276425" cy="646331"/>
            </a:xfrm>
            <a:prstGeom prst="rect">
              <a:avLst/>
            </a:prstGeom>
          </p:spPr>
          <p:txBody>
            <a:bodyPr wrap="square">
              <a:spAutoFit/>
            </a:bodyPr>
            <a:lstStyle/>
            <a:p>
              <a:r>
                <a:rPr lang="pl-PL" dirty="0"/>
                <a:t>Dokładność do ±5%</a:t>
              </a:r>
            </a:p>
            <a:p>
              <a:r>
                <a:rPr lang="pl-PL" dirty="0"/>
                <a:t>Zakres</a:t>
              </a:r>
            </a:p>
          </p:txBody>
        </p:sp>
        <p:sp>
          <p:nvSpPr>
            <p:cNvPr id="10" name="Prostokąt 9"/>
            <p:cNvSpPr/>
            <p:nvPr/>
          </p:nvSpPr>
          <p:spPr>
            <a:xfrm>
              <a:off x="944959" y="5479959"/>
              <a:ext cx="2276425" cy="646331"/>
            </a:xfrm>
            <a:prstGeom prst="rect">
              <a:avLst/>
            </a:prstGeom>
          </p:spPr>
          <p:txBody>
            <a:bodyPr wrap="square">
              <a:spAutoFit/>
            </a:bodyPr>
            <a:lstStyle/>
            <a:p>
              <a:r>
                <a:rPr lang="pl-PL" dirty="0"/>
                <a:t>Czas</a:t>
              </a:r>
            </a:p>
            <a:p>
              <a:r>
                <a:rPr lang="pl-PL" dirty="0"/>
                <a:t>Praca</a:t>
              </a:r>
            </a:p>
          </p:txBody>
        </p:sp>
      </p:grpSp>
      <p:pic>
        <p:nvPicPr>
          <p:cNvPr id="3" name="Obraz 2"/>
          <p:cNvPicPr>
            <a:picLocks noChangeAspect="1"/>
          </p:cNvPicPr>
          <p:nvPr/>
        </p:nvPicPr>
        <p:blipFill>
          <a:blip r:embed="rId2"/>
          <a:stretch>
            <a:fillRect/>
          </a:stretch>
        </p:blipFill>
        <p:spPr>
          <a:xfrm>
            <a:off x="5724128" y="1722400"/>
            <a:ext cx="2779950" cy="1749867"/>
          </a:xfrm>
          <a:prstGeom prst="rect">
            <a:avLst/>
          </a:prstGeom>
        </p:spPr>
      </p:pic>
    </p:spTree>
    <p:extLst>
      <p:ext uri="{BB962C8B-B14F-4D97-AF65-F5344CB8AC3E}">
        <p14:creationId xmlns:p14="http://schemas.microsoft.com/office/powerpoint/2010/main" val="32872313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Wilgotnościomierze – wymagania formalne</a:t>
            </a:r>
          </a:p>
        </p:txBody>
      </p:sp>
      <p:sp>
        <p:nvSpPr>
          <p:cNvPr id="11" name="Prostokąt 10"/>
          <p:cNvSpPr/>
          <p:nvPr/>
        </p:nvSpPr>
        <p:spPr>
          <a:xfrm>
            <a:off x="539552" y="1196752"/>
            <a:ext cx="3342197" cy="369332"/>
          </a:xfrm>
          <a:prstGeom prst="rect">
            <a:avLst/>
          </a:prstGeom>
        </p:spPr>
        <p:txBody>
          <a:bodyPr wrap="none">
            <a:spAutoFit/>
          </a:bodyPr>
          <a:lstStyle/>
          <a:p>
            <a:r>
              <a:rPr lang="pl-PL" b="1" dirty="0"/>
              <a:t>ŚWIADECTWO WZORCOWANIA</a:t>
            </a:r>
          </a:p>
        </p:txBody>
      </p:sp>
      <p:sp>
        <p:nvSpPr>
          <p:cNvPr id="12" name="Prostokąt 11"/>
          <p:cNvSpPr/>
          <p:nvPr/>
        </p:nvSpPr>
        <p:spPr>
          <a:xfrm>
            <a:off x="545714" y="1585051"/>
            <a:ext cx="7842710" cy="4708981"/>
          </a:xfrm>
          <a:prstGeom prst="rect">
            <a:avLst/>
          </a:prstGeom>
        </p:spPr>
        <p:txBody>
          <a:bodyPr wrap="square">
            <a:spAutoFit/>
          </a:bodyPr>
          <a:lstStyle/>
          <a:p>
            <a:pPr algn="just"/>
            <a:r>
              <a:rPr lang="pl-PL" sz="2000" b="1" dirty="0"/>
              <a:t>Świadectwo wzorcowania to dokument wydawany m.in. przez: organy administracji miar (np. Główny Urząd Miar, okręgowe urzędy miar i obwodowe urzędy miar), akredytowane lub nieakredytowane laboratoria pomiarowe (wzorcujące), zawierający wyniki wzorcowania przyrządu pomiarowego tj. wyniki pomiarów przeprowadzonych danym urządzeniem w odniesieniu do zastosowanego wzorca wraz z określeniem niepewności przeprowadzenia tego pomiaru.</a:t>
            </a:r>
          </a:p>
          <a:p>
            <a:pPr algn="just"/>
            <a:endParaRPr lang="pl-PL" sz="2000" b="1" dirty="0"/>
          </a:p>
          <a:p>
            <a:pPr algn="just"/>
            <a:r>
              <a:rPr lang="pl-PL" sz="2000" b="1" dirty="0"/>
              <a:t>W przypadku sądownego rozstrzygania prawidłowości prowadzonych kontroli, świadectwo może posłużyć jako dokument poświadczający rzetelność pomiaru.</a:t>
            </a:r>
            <a:r>
              <a:rPr lang="pl-PL" sz="2000" dirty="0"/>
              <a:t> </a:t>
            </a:r>
            <a:r>
              <a:rPr lang="pl-PL" sz="2000" b="1" dirty="0"/>
              <a:t>W związku z powyższym </a:t>
            </a:r>
            <a:r>
              <a:rPr lang="pl-PL" sz="2000" b="1" dirty="0">
                <a:solidFill>
                  <a:srgbClr val="C00000"/>
                </a:solidFill>
              </a:rPr>
              <a:t>rekomendujemy zakup wilgotnościomierzy </a:t>
            </a:r>
            <a:r>
              <a:rPr lang="pl-PL" sz="2000" b="1" dirty="0"/>
              <a:t>służących do kontroli biomasy </a:t>
            </a:r>
            <a:r>
              <a:rPr lang="pl-PL" sz="2000" b="1" dirty="0">
                <a:solidFill>
                  <a:srgbClr val="C00000"/>
                </a:solidFill>
              </a:rPr>
              <a:t>posiadających tzw. świadectwo wzorcowania.</a:t>
            </a:r>
            <a:endParaRPr lang="pl-PL" sz="2000" b="1" dirty="0"/>
          </a:p>
        </p:txBody>
      </p:sp>
    </p:spTree>
    <p:extLst>
      <p:ext uri="{BB962C8B-B14F-4D97-AF65-F5344CB8AC3E}">
        <p14:creationId xmlns:p14="http://schemas.microsoft.com/office/powerpoint/2010/main" val="39585000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Zasady wykonania prawidłowego pomiaru</a:t>
            </a:r>
          </a:p>
        </p:txBody>
      </p:sp>
      <p:sp>
        <p:nvSpPr>
          <p:cNvPr id="4" name="pole tekstowe 4"/>
          <p:cNvSpPr txBox="1">
            <a:spLocks noChangeArrowheads="1"/>
          </p:cNvSpPr>
          <p:nvPr/>
        </p:nvSpPr>
        <p:spPr bwMode="auto">
          <a:xfrm>
            <a:off x="395536" y="980728"/>
            <a:ext cx="5616624" cy="5401479"/>
          </a:xfrm>
          <a:prstGeom prst="rect">
            <a:avLst/>
          </a:prstGeom>
          <a:noFill/>
          <a:ln w="9525">
            <a:noFill/>
            <a:miter lim="800000"/>
            <a:headEnd/>
            <a:tailEnd/>
          </a:ln>
        </p:spPr>
        <p:txBody>
          <a:bodyPr wrap="square">
            <a:spAutoFit/>
          </a:bodyPr>
          <a:lstStyle/>
          <a:p>
            <a:endParaRPr lang="pl-PL" sz="2000" b="1" dirty="0"/>
          </a:p>
          <a:p>
            <a:pPr marL="457200" indent="-457200">
              <a:spcBef>
                <a:spcPts val="600"/>
              </a:spcBef>
              <a:buAutoNum type="arabicPeriod"/>
            </a:pPr>
            <a:r>
              <a:rPr lang="pl-PL" sz="2000" b="1" dirty="0"/>
              <a:t>Przestrzegać zaleceń producenta zawartych w instrukcji obsługi</a:t>
            </a:r>
          </a:p>
          <a:p>
            <a:pPr marL="457200" indent="-457200">
              <a:spcBef>
                <a:spcPts val="600"/>
              </a:spcBef>
              <a:buAutoNum type="arabicPeriod"/>
            </a:pPr>
            <a:r>
              <a:rPr lang="pl-PL" sz="2000" b="1" dirty="0"/>
              <a:t>Kierunek wbicia elektrod w stosunku do ułożenia włókien drewna (w zakresie do 30%) nieistotny</a:t>
            </a:r>
          </a:p>
          <a:p>
            <a:pPr marL="457200" indent="-457200">
              <a:spcBef>
                <a:spcPts val="600"/>
              </a:spcBef>
              <a:buFontTx/>
              <a:buAutoNum type="arabicPeriod"/>
            </a:pPr>
            <a:r>
              <a:rPr lang="pl-PL" sz="2000" b="1" dirty="0"/>
              <a:t>Należy wykonać kilka pomiarów uwzględniających zewn. i </a:t>
            </a:r>
            <a:r>
              <a:rPr lang="pl-PL" sz="2000" b="1" dirty="0" err="1"/>
              <a:t>wewn</a:t>
            </a:r>
            <a:r>
              <a:rPr lang="pl-PL" sz="2000" b="1" dirty="0"/>
              <a:t>. (rozłupać) część paru sztuk przeznaczonego do spalania drewna</a:t>
            </a:r>
          </a:p>
          <a:p>
            <a:pPr marL="457200" indent="-457200">
              <a:spcBef>
                <a:spcPts val="600"/>
              </a:spcBef>
              <a:buFontTx/>
              <a:buAutoNum type="arabicPeriod"/>
            </a:pPr>
            <a:r>
              <a:rPr lang="pl-PL" sz="2000" b="1" dirty="0"/>
              <a:t>Wynik końcowy zawartości wilgoci drewna opałowego to średnia </a:t>
            </a:r>
            <a:br>
              <a:rPr lang="pl-PL" sz="2000" b="1" dirty="0"/>
            </a:br>
            <a:r>
              <a:rPr lang="pl-PL" sz="2000" b="1" dirty="0"/>
              <a:t>z przeprowadzonych pomiarów</a:t>
            </a:r>
          </a:p>
          <a:p>
            <a:pPr marL="457200" indent="-457200">
              <a:spcBef>
                <a:spcPts val="600"/>
              </a:spcBef>
              <a:buFontTx/>
              <a:buAutoNum type="arabicPeriod"/>
            </a:pPr>
            <a:r>
              <a:rPr lang="pl-PL" sz="2000" b="1" dirty="0"/>
              <a:t>Przy interpretacji wyniku należy uwzględnić dokładność przyrządu</a:t>
            </a:r>
          </a:p>
          <a:p>
            <a:endParaRPr lang="pl-PL"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1556792"/>
            <a:ext cx="3002569" cy="4076226"/>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18228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79512" y="190245"/>
            <a:ext cx="8784976" cy="649378"/>
          </a:xfrm>
        </p:spPr>
        <p:txBody>
          <a:bodyPr/>
          <a:lstStyle/>
          <a:p>
            <a:r>
              <a:rPr lang="pl-PL" dirty="0"/>
              <a:t>Interpretacja wyniku pomiaru wilgoci w biomasie</a:t>
            </a:r>
          </a:p>
        </p:txBody>
      </p:sp>
      <p:grpSp>
        <p:nvGrpSpPr>
          <p:cNvPr id="5" name="Grupa 4"/>
          <p:cNvGrpSpPr/>
          <p:nvPr/>
        </p:nvGrpSpPr>
        <p:grpSpPr>
          <a:xfrm>
            <a:off x="151702" y="1628800"/>
            <a:ext cx="8914720" cy="4443671"/>
            <a:chOff x="-1652229" y="2133599"/>
            <a:chExt cx="10415229" cy="4686388"/>
          </a:xfrm>
        </p:grpSpPr>
        <p:grpSp>
          <p:nvGrpSpPr>
            <p:cNvPr id="6" name="Grupa 5"/>
            <p:cNvGrpSpPr/>
            <p:nvPr/>
          </p:nvGrpSpPr>
          <p:grpSpPr>
            <a:xfrm>
              <a:off x="76202" y="2133599"/>
              <a:ext cx="8686798" cy="4686388"/>
              <a:chOff x="76202" y="2133599"/>
              <a:chExt cx="8686798" cy="4686388"/>
            </a:xfrm>
          </p:grpSpPr>
          <p:sp>
            <p:nvSpPr>
              <p:cNvPr id="8" name="Text Box 2"/>
              <p:cNvSpPr txBox="1">
                <a:spLocks noChangeArrowheads="1"/>
              </p:cNvSpPr>
              <p:nvPr/>
            </p:nvSpPr>
            <p:spPr bwMode="auto">
              <a:xfrm>
                <a:off x="609600" y="2133600"/>
                <a:ext cx="815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spcBef>
                    <a:spcPct val="50000"/>
                  </a:spcBef>
                </a:pPr>
                <a:endParaRPr lang="pl-PL" altLang="pl-PL" sz="2000" dirty="0">
                  <a:latin typeface="Times New Roman" pitchFamily="18" charset="0"/>
                </a:endParaRPr>
              </a:p>
            </p:txBody>
          </p:sp>
          <p:sp>
            <p:nvSpPr>
              <p:cNvPr id="9" name="Line 9"/>
              <p:cNvSpPr>
                <a:spLocks noChangeShapeType="1"/>
              </p:cNvSpPr>
              <p:nvPr/>
            </p:nvSpPr>
            <p:spPr bwMode="auto">
              <a:xfrm flipV="1">
                <a:off x="741371" y="2133599"/>
                <a:ext cx="0" cy="3733800"/>
              </a:xfrm>
              <a:prstGeom prst="line">
                <a:avLst/>
              </a:prstGeom>
              <a:noFill/>
              <a:ln w="28575">
                <a:solidFill>
                  <a:schemeClr val="tx1"/>
                </a:solidFill>
                <a:round/>
                <a:headEnd/>
                <a:tailEnd type="stealth" w="sm" len="lg"/>
              </a:ln>
              <a:extLst>
                <a:ext uri="{909E8E84-426E-40DD-AFC4-6F175D3DCCD1}">
                  <a14:hiddenFill xmlns:a14="http://schemas.microsoft.com/office/drawing/2010/main">
                    <a:noFill/>
                  </a14:hiddenFill>
                </a:ext>
              </a:extLst>
            </p:spPr>
            <p:txBody>
              <a:bodyPr/>
              <a:lstStyle/>
              <a:p>
                <a:endParaRPr lang="pl-PL"/>
              </a:p>
            </p:txBody>
          </p:sp>
          <p:sp>
            <p:nvSpPr>
              <p:cNvPr id="10" name="Line 10"/>
              <p:cNvSpPr>
                <a:spLocks noChangeShapeType="1"/>
              </p:cNvSpPr>
              <p:nvPr/>
            </p:nvSpPr>
            <p:spPr bwMode="auto">
              <a:xfrm>
                <a:off x="762000" y="4038600"/>
                <a:ext cx="77724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2" name="Oval 13"/>
              <p:cNvSpPr>
                <a:spLocks noChangeArrowheads="1"/>
              </p:cNvSpPr>
              <p:nvPr/>
            </p:nvSpPr>
            <p:spPr bwMode="auto">
              <a:xfrm>
                <a:off x="1371600" y="4724400"/>
                <a:ext cx="152400" cy="152400"/>
              </a:xfrm>
              <a:prstGeom prst="ellipse">
                <a:avLst/>
              </a:prstGeom>
              <a:solidFill>
                <a:schemeClr val="tx2"/>
              </a:solidFill>
              <a:ln w="9525">
                <a:solidFill>
                  <a:schemeClr val="tx1"/>
                </a:solidFill>
                <a:round/>
                <a:headEnd/>
                <a:tailEnd/>
              </a:ln>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pl-PL" altLang="pl-PL"/>
              </a:p>
            </p:txBody>
          </p:sp>
          <p:sp>
            <p:nvSpPr>
              <p:cNvPr id="13" name="Line 15"/>
              <p:cNvSpPr>
                <a:spLocks noChangeShapeType="1"/>
              </p:cNvSpPr>
              <p:nvPr/>
            </p:nvSpPr>
            <p:spPr bwMode="auto">
              <a:xfrm>
                <a:off x="1447800" y="4191000"/>
                <a:ext cx="0" cy="1219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4" name="Line 17"/>
              <p:cNvSpPr>
                <a:spLocks noChangeShapeType="1"/>
              </p:cNvSpPr>
              <p:nvPr/>
            </p:nvSpPr>
            <p:spPr bwMode="auto">
              <a:xfrm>
                <a:off x="1371600" y="41910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 name="Line 18"/>
              <p:cNvSpPr>
                <a:spLocks noChangeShapeType="1"/>
              </p:cNvSpPr>
              <p:nvPr/>
            </p:nvSpPr>
            <p:spPr bwMode="auto">
              <a:xfrm>
                <a:off x="1371600" y="54102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6" name="Line 19"/>
              <p:cNvSpPr>
                <a:spLocks noChangeShapeType="1"/>
              </p:cNvSpPr>
              <p:nvPr/>
            </p:nvSpPr>
            <p:spPr bwMode="auto">
              <a:xfrm>
                <a:off x="6400800" y="2590800"/>
                <a:ext cx="0" cy="1219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7" name="Oval 20"/>
              <p:cNvSpPr>
                <a:spLocks noChangeArrowheads="1"/>
              </p:cNvSpPr>
              <p:nvPr/>
            </p:nvSpPr>
            <p:spPr bwMode="auto">
              <a:xfrm>
                <a:off x="6324600" y="3124200"/>
                <a:ext cx="152400" cy="152400"/>
              </a:xfrm>
              <a:prstGeom prst="ellipse">
                <a:avLst/>
              </a:prstGeom>
              <a:solidFill>
                <a:schemeClr val="tx2"/>
              </a:solidFill>
              <a:ln w="9525">
                <a:solidFill>
                  <a:schemeClr val="tx1"/>
                </a:solidFill>
                <a:round/>
                <a:headEnd/>
                <a:tailEnd/>
              </a:ln>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pl-PL" altLang="pl-PL"/>
              </a:p>
            </p:txBody>
          </p:sp>
          <p:sp>
            <p:nvSpPr>
              <p:cNvPr id="18" name="Line 21"/>
              <p:cNvSpPr>
                <a:spLocks noChangeShapeType="1"/>
              </p:cNvSpPr>
              <p:nvPr/>
            </p:nvSpPr>
            <p:spPr bwMode="auto">
              <a:xfrm>
                <a:off x="6324600" y="25908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9" name="Line 22"/>
              <p:cNvSpPr>
                <a:spLocks noChangeShapeType="1"/>
              </p:cNvSpPr>
              <p:nvPr/>
            </p:nvSpPr>
            <p:spPr bwMode="auto">
              <a:xfrm>
                <a:off x="6324600" y="38100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20" name="Oval 23"/>
              <p:cNvSpPr>
                <a:spLocks noChangeArrowheads="1"/>
              </p:cNvSpPr>
              <p:nvPr/>
            </p:nvSpPr>
            <p:spPr bwMode="auto">
              <a:xfrm>
                <a:off x="3505200" y="4191000"/>
                <a:ext cx="152400" cy="152400"/>
              </a:xfrm>
              <a:prstGeom prst="ellipse">
                <a:avLst/>
              </a:prstGeom>
              <a:solidFill>
                <a:schemeClr val="tx2"/>
              </a:solidFill>
              <a:ln w="9525">
                <a:solidFill>
                  <a:schemeClr val="tx1"/>
                </a:solidFill>
                <a:round/>
                <a:headEnd/>
                <a:tailEnd/>
              </a:ln>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pl-PL" altLang="pl-PL"/>
              </a:p>
            </p:txBody>
          </p:sp>
          <p:sp>
            <p:nvSpPr>
              <p:cNvPr id="21" name="Oval 24"/>
              <p:cNvSpPr>
                <a:spLocks noChangeArrowheads="1"/>
              </p:cNvSpPr>
              <p:nvPr/>
            </p:nvSpPr>
            <p:spPr bwMode="auto">
              <a:xfrm>
                <a:off x="4191000" y="3657600"/>
                <a:ext cx="152400" cy="152400"/>
              </a:xfrm>
              <a:prstGeom prst="ellipse">
                <a:avLst/>
              </a:prstGeom>
              <a:solidFill>
                <a:schemeClr val="tx2"/>
              </a:solidFill>
              <a:ln w="9525">
                <a:solidFill>
                  <a:schemeClr val="tx1"/>
                </a:solidFill>
                <a:round/>
                <a:headEnd/>
                <a:tailEnd/>
              </a:ln>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pl-PL" altLang="pl-PL"/>
              </a:p>
            </p:txBody>
          </p:sp>
          <p:sp>
            <p:nvSpPr>
              <p:cNvPr id="22" name="Line 25"/>
              <p:cNvSpPr>
                <a:spLocks noChangeShapeType="1"/>
              </p:cNvSpPr>
              <p:nvPr/>
            </p:nvSpPr>
            <p:spPr bwMode="auto">
              <a:xfrm>
                <a:off x="3581400" y="3657600"/>
                <a:ext cx="0" cy="1219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23" name="Line 26"/>
              <p:cNvSpPr>
                <a:spLocks noChangeShapeType="1"/>
              </p:cNvSpPr>
              <p:nvPr/>
            </p:nvSpPr>
            <p:spPr bwMode="auto">
              <a:xfrm>
                <a:off x="4267200" y="3124200"/>
                <a:ext cx="0" cy="1219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24" name="Line 27"/>
              <p:cNvSpPr>
                <a:spLocks noChangeShapeType="1"/>
              </p:cNvSpPr>
              <p:nvPr/>
            </p:nvSpPr>
            <p:spPr bwMode="auto">
              <a:xfrm>
                <a:off x="3505200" y="36576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25" name="Line 28"/>
              <p:cNvSpPr>
                <a:spLocks noChangeShapeType="1"/>
              </p:cNvSpPr>
              <p:nvPr/>
            </p:nvSpPr>
            <p:spPr bwMode="auto">
              <a:xfrm>
                <a:off x="3505200" y="48768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26" name="Line 29"/>
              <p:cNvSpPr>
                <a:spLocks noChangeShapeType="1"/>
              </p:cNvSpPr>
              <p:nvPr/>
            </p:nvSpPr>
            <p:spPr bwMode="auto">
              <a:xfrm>
                <a:off x="4191000" y="43434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27" name="Line 30"/>
              <p:cNvSpPr>
                <a:spLocks noChangeShapeType="1"/>
              </p:cNvSpPr>
              <p:nvPr/>
            </p:nvSpPr>
            <p:spPr bwMode="auto">
              <a:xfrm>
                <a:off x="4191000" y="31242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28" name="Oval 31"/>
              <p:cNvSpPr>
                <a:spLocks noChangeArrowheads="1"/>
              </p:cNvSpPr>
              <p:nvPr/>
            </p:nvSpPr>
            <p:spPr bwMode="auto">
              <a:xfrm>
                <a:off x="3048000" y="2362200"/>
                <a:ext cx="1752600" cy="32766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pl-PL" altLang="pl-PL"/>
              </a:p>
            </p:txBody>
          </p:sp>
          <p:sp>
            <p:nvSpPr>
              <p:cNvPr id="29" name="Oval 32"/>
              <p:cNvSpPr>
                <a:spLocks noChangeArrowheads="1"/>
              </p:cNvSpPr>
              <p:nvPr/>
            </p:nvSpPr>
            <p:spPr bwMode="auto">
              <a:xfrm>
                <a:off x="5867400" y="2209800"/>
                <a:ext cx="990600" cy="2057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pl-PL" altLang="pl-PL"/>
              </a:p>
            </p:txBody>
          </p:sp>
          <p:sp>
            <p:nvSpPr>
              <p:cNvPr id="30" name="Oval 33"/>
              <p:cNvSpPr>
                <a:spLocks noChangeArrowheads="1"/>
              </p:cNvSpPr>
              <p:nvPr/>
            </p:nvSpPr>
            <p:spPr bwMode="auto">
              <a:xfrm>
                <a:off x="990600" y="3810000"/>
                <a:ext cx="990600" cy="2057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pl-PL" altLang="pl-PL"/>
              </a:p>
            </p:txBody>
          </p:sp>
          <p:sp>
            <p:nvSpPr>
              <p:cNvPr id="31" name="Text Box 34"/>
              <p:cNvSpPr txBox="1">
                <a:spLocks noChangeArrowheads="1"/>
              </p:cNvSpPr>
              <p:nvPr/>
            </p:nvSpPr>
            <p:spPr bwMode="auto">
              <a:xfrm>
                <a:off x="76202" y="5943600"/>
                <a:ext cx="3047996" cy="87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spcBef>
                    <a:spcPct val="50000"/>
                  </a:spcBef>
                </a:pPr>
                <a:r>
                  <a:rPr lang="pl-PL" altLang="pl-PL" sz="1600" dirty="0">
                    <a:latin typeface="Verdana" pitchFamily="34" charset="0"/>
                  </a:rPr>
                  <a:t>Wynik pomiaru zgodny z zapisami uchwały antysmogowej</a:t>
                </a:r>
              </a:p>
            </p:txBody>
          </p:sp>
          <p:sp>
            <p:nvSpPr>
              <p:cNvPr id="32" name="Text Box 35"/>
              <p:cNvSpPr txBox="1">
                <a:spLocks noChangeArrowheads="1"/>
              </p:cNvSpPr>
              <p:nvPr/>
            </p:nvSpPr>
            <p:spPr bwMode="auto">
              <a:xfrm>
                <a:off x="3124198" y="5638800"/>
                <a:ext cx="2879239" cy="87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spcBef>
                    <a:spcPct val="50000"/>
                  </a:spcBef>
                </a:pPr>
                <a:r>
                  <a:rPr lang="pl-PL" altLang="pl-PL" sz="1600" dirty="0">
                    <a:latin typeface="Verdana" pitchFamily="34" charset="0"/>
                  </a:rPr>
                  <a:t>Wyniki pomiaru wątpliwe/ trudne do interpretacji</a:t>
                </a:r>
              </a:p>
            </p:txBody>
          </p:sp>
          <p:sp>
            <p:nvSpPr>
              <p:cNvPr id="33" name="Text Box 36"/>
              <p:cNvSpPr txBox="1">
                <a:spLocks noChangeArrowheads="1"/>
              </p:cNvSpPr>
              <p:nvPr/>
            </p:nvSpPr>
            <p:spPr bwMode="auto">
              <a:xfrm>
                <a:off x="5333998" y="4267199"/>
                <a:ext cx="3025034" cy="87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spcBef>
                    <a:spcPct val="50000"/>
                  </a:spcBef>
                </a:pPr>
                <a:r>
                  <a:rPr lang="pl-PL" altLang="pl-PL" sz="1600" dirty="0">
                    <a:latin typeface="Verdana" pitchFamily="34" charset="0"/>
                  </a:rPr>
                  <a:t>Wynik pomiaru niezgodny z zapisami uchwały antysmogowej</a:t>
                </a:r>
              </a:p>
            </p:txBody>
          </p:sp>
        </p:grpSp>
        <p:sp>
          <p:nvSpPr>
            <p:cNvPr id="7" name="pole tekstowe 32"/>
            <p:cNvSpPr txBox="1">
              <a:spLocks noChangeArrowheads="1"/>
            </p:cNvSpPr>
            <p:nvPr/>
          </p:nvSpPr>
          <p:spPr bwMode="auto">
            <a:xfrm>
              <a:off x="-1652229" y="3284146"/>
              <a:ext cx="1728431" cy="1568840"/>
            </a:xfrm>
            <a:prstGeom prst="rect">
              <a:avLst/>
            </a:prstGeom>
            <a:noFill/>
            <a:ln w="9525">
              <a:solidFill>
                <a:srgbClr val="00277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lang="pl-PL" altLang="pl-PL" sz="2400" b="1" baseline="-25000" dirty="0">
                  <a:solidFill>
                    <a:srgbClr val="FF3300"/>
                  </a:solidFill>
                </a:rPr>
                <a:t>20% </a:t>
              </a:r>
            </a:p>
            <a:p>
              <a:pPr algn="ctr" eaLnBrk="1" hangingPunct="1"/>
              <a:r>
                <a:rPr lang="pl-PL" altLang="pl-PL" sz="2400" b="1" baseline="-25000" dirty="0">
                  <a:solidFill>
                    <a:srgbClr val="FF3300"/>
                  </a:solidFill>
                </a:rPr>
                <a:t>w stanie roboczym- </a:t>
              </a:r>
              <a:r>
                <a:rPr lang="pl-PL" altLang="pl-PL" sz="1600" b="1" i="1" baseline="-25000" dirty="0"/>
                <a:t>dopuszczana przez uchwałę antysmogową zawartość wilgoci</a:t>
              </a:r>
              <a:endParaRPr lang="pl-PL" altLang="pl-PL" sz="1600" b="1" baseline="-25000" dirty="0"/>
            </a:p>
          </p:txBody>
        </p:sp>
      </p:grpSp>
      <p:sp>
        <p:nvSpPr>
          <p:cNvPr id="3" name="Strzałka: w prawo 2">
            <a:extLst>
              <a:ext uri="{FF2B5EF4-FFF2-40B4-BE49-F238E27FC236}">
                <a16:creationId xmlns:a16="http://schemas.microsoft.com/office/drawing/2014/main" xmlns="" id="{C71C2B38-7D30-4396-A655-95D1DDE26C5D}"/>
              </a:ext>
            </a:extLst>
          </p:cNvPr>
          <p:cNvSpPr/>
          <p:nvPr/>
        </p:nvSpPr>
        <p:spPr>
          <a:xfrm>
            <a:off x="1692414" y="3329209"/>
            <a:ext cx="459907" cy="233449"/>
          </a:xfrm>
          <a:prstGeom prst="rightArrow">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07770087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2562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Postępowanie - schemat</a:t>
            </a:r>
            <a:endParaRPr lang="pl-PL" dirty="0"/>
          </a:p>
        </p:txBody>
      </p:sp>
      <p:graphicFrame>
        <p:nvGraphicFramePr>
          <p:cNvPr id="4" name="Diagram 3"/>
          <p:cNvGraphicFramePr/>
          <p:nvPr/>
        </p:nvGraphicFramePr>
        <p:xfrm>
          <a:off x="971600" y="1196752"/>
          <a:ext cx="7848872" cy="4552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upa 4">
            <a:extLst>
              <a:ext uri="{FF2B5EF4-FFF2-40B4-BE49-F238E27FC236}">
                <a16:creationId xmlns:a16="http://schemas.microsoft.com/office/drawing/2014/main" xmlns="" id="{0079CBB5-A8B0-42BD-8F57-75802F28EB12}"/>
              </a:ext>
            </a:extLst>
          </p:cNvPr>
          <p:cNvGrpSpPr/>
          <p:nvPr/>
        </p:nvGrpSpPr>
        <p:grpSpPr>
          <a:xfrm>
            <a:off x="539552" y="3068960"/>
            <a:ext cx="1506201" cy="884051"/>
            <a:chOff x="3319303" y="837810"/>
            <a:chExt cx="2371349" cy="2263256"/>
          </a:xfrm>
          <a:solidFill>
            <a:srgbClr val="CE7E08"/>
          </a:solidFill>
        </p:grpSpPr>
        <p:sp>
          <p:nvSpPr>
            <p:cNvPr id="6" name="Prostokąt: zaokrąglone rogi 5">
              <a:extLst>
                <a:ext uri="{FF2B5EF4-FFF2-40B4-BE49-F238E27FC236}">
                  <a16:creationId xmlns:a16="http://schemas.microsoft.com/office/drawing/2014/main" xmlns="" id="{ECC98864-F247-4F13-B3AC-8701969926D4}"/>
                </a:ext>
              </a:extLst>
            </p:cNvPr>
            <p:cNvSpPr/>
            <p:nvPr/>
          </p:nvSpPr>
          <p:spPr>
            <a:xfrm>
              <a:off x="3319303" y="837810"/>
              <a:ext cx="2371349" cy="2263256"/>
            </a:xfrm>
            <a:prstGeom prst="roundRect">
              <a:avLst/>
            </a:prstGeom>
            <a:solidFill>
              <a:srgbClr val="0070C0"/>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pl-PL"/>
            </a:p>
          </p:txBody>
        </p:sp>
        <p:sp>
          <p:nvSpPr>
            <p:cNvPr id="7" name="Prostokąt: zaokrąglone rogi 4">
              <a:extLst>
                <a:ext uri="{FF2B5EF4-FFF2-40B4-BE49-F238E27FC236}">
                  <a16:creationId xmlns:a16="http://schemas.microsoft.com/office/drawing/2014/main" xmlns="" id="{6797B680-3F08-4603-89D3-7DD69C73B876}"/>
                </a:ext>
              </a:extLst>
            </p:cNvPr>
            <p:cNvSpPr txBox="1"/>
            <p:nvPr/>
          </p:nvSpPr>
          <p:spPr>
            <a:xfrm>
              <a:off x="3476129" y="1160868"/>
              <a:ext cx="2057695" cy="1617140"/>
            </a:xfrm>
            <a:prstGeom prst="rect">
              <a:avLst/>
            </a:prstGeom>
            <a:solidFill>
              <a:srgbClr val="0070C0"/>
            </a:solid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pl-PL" sz="1200" b="1" kern="1200" dirty="0"/>
                <a:t>Lokalizacja miejsca kontroli</a:t>
              </a:r>
            </a:p>
          </p:txBody>
        </p:sp>
      </p:grpSp>
    </p:spTree>
    <p:extLst>
      <p:ext uri="{BB962C8B-B14F-4D97-AF65-F5344CB8AC3E}">
        <p14:creationId xmlns:p14="http://schemas.microsoft.com/office/powerpoint/2010/main" val="335596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683568" y="856020"/>
            <a:ext cx="7776864" cy="1282787"/>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ctr">
              <a:lnSpc>
                <a:spcPct val="150000"/>
              </a:lnSpc>
            </a:pPr>
            <a:r>
              <a:rPr lang="pl-PL" b="1" dirty="0">
                <a:solidFill>
                  <a:schemeClr val="bg1"/>
                </a:solidFill>
                <a:latin typeface="Verdana" panose="020B0604030504040204" pitchFamily="34" charset="0"/>
                <a:ea typeface="Verdana" panose="020B0604030504040204" pitchFamily="34" charset="0"/>
              </a:rPr>
              <a:t>Nie istnieje jeden parametr umożliwiający jednoznaczne potwierdzenie procederu spalania odpadów </a:t>
            </a:r>
            <a:br>
              <a:rPr lang="pl-PL" b="1" dirty="0">
                <a:solidFill>
                  <a:schemeClr val="bg1"/>
                </a:solidFill>
                <a:latin typeface="Verdana" panose="020B0604030504040204" pitchFamily="34" charset="0"/>
                <a:ea typeface="Verdana" panose="020B0604030504040204" pitchFamily="34" charset="0"/>
              </a:rPr>
            </a:br>
            <a:r>
              <a:rPr lang="pl-PL" b="1" dirty="0">
                <a:solidFill>
                  <a:schemeClr val="bg1"/>
                </a:solidFill>
                <a:latin typeface="Verdana" panose="020B0604030504040204" pitchFamily="34" charset="0"/>
                <a:ea typeface="Verdana" panose="020B0604030504040204" pitchFamily="34" charset="0"/>
              </a:rPr>
              <a:t>w indywidualnych urządzeniach grzewczych</a:t>
            </a:r>
          </a:p>
        </p:txBody>
      </p:sp>
      <p:sp>
        <p:nvSpPr>
          <p:cNvPr id="8" name="Prostokąt 7"/>
          <p:cNvSpPr/>
          <p:nvPr/>
        </p:nvSpPr>
        <p:spPr>
          <a:xfrm>
            <a:off x="683568" y="2293803"/>
            <a:ext cx="7776864" cy="216982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pPr>
            <a:r>
              <a:rPr lang="pl-PL" b="1" dirty="0">
                <a:solidFill>
                  <a:schemeClr val="bg1"/>
                </a:solidFill>
                <a:latin typeface="Verdana" panose="020B0604030504040204" pitchFamily="34" charset="0"/>
                <a:ea typeface="Verdana" panose="020B0604030504040204" pitchFamily="34" charset="0"/>
              </a:rPr>
              <a:t>Wszystkie znane metody analizy instrumentalnej </a:t>
            </a:r>
            <a:br>
              <a:rPr lang="pl-PL" b="1" dirty="0">
                <a:solidFill>
                  <a:schemeClr val="bg1"/>
                </a:solidFill>
                <a:latin typeface="Verdana" panose="020B0604030504040204" pitchFamily="34" charset="0"/>
                <a:ea typeface="Verdana" panose="020B0604030504040204" pitchFamily="34" charset="0"/>
              </a:rPr>
            </a:br>
            <a:r>
              <a:rPr lang="pl-PL" b="1" dirty="0">
                <a:solidFill>
                  <a:schemeClr val="bg1"/>
                </a:solidFill>
                <a:latin typeface="Verdana" panose="020B0604030504040204" pitchFamily="34" charset="0"/>
                <a:ea typeface="Verdana" panose="020B0604030504040204" pitchFamily="34" charset="0"/>
              </a:rPr>
              <a:t>i statystycznej stosowane w celu wykazania </a:t>
            </a:r>
            <a:r>
              <a:rPr lang="pl-PL" b="1" dirty="0">
                <a:latin typeface="Verdana" panose="020B0604030504040204" pitchFamily="34" charset="0"/>
                <a:ea typeface="Verdana" panose="020B0604030504040204" pitchFamily="34" charset="0"/>
              </a:rPr>
              <a:t>procederu spalania odpadów w indywidualnych urządzeniach grzewczych bazują na rozwiązaniach wieloparametrycznych</a:t>
            </a:r>
          </a:p>
        </p:txBody>
      </p:sp>
      <p:sp>
        <p:nvSpPr>
          <p:cNvPr id="9" name="Prostokąt 8"/>
          <p:cNvSpPr/>
          <p:nvPr/>
        </p:nvSpPr>
        <p:spPr>
          <a:xfrm>
            <a:off x="713338" y="4660709"/>
            <a:ext cx="7776864" cy="1338828"/>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lnSpc>
                <a:spcPct val="150000"/>
              </a:lnSpc>
            </a:pPr>
            <a:r>
              <a:rPr lang="pl-PL" b="1" dirty="0">
                <a:solidFill>
                  <a:srgbClr val="C00000"/>
                </a:solidFill>
                <a:latin typeface="Verdana" panose="020B0604030504040204" pitchFamily="34" charset="0"/>
                <a:ea typeface="Verdana" panose="020B0604030504040204" pitchFamily="34" charset="0"/>
              </a:rPr>
              <a:t>Właściwa interpretacja otrzymanych wyników </a:t>
            </a:r>
            <a:br>
              <a:rPr lang="pl-PL" b="1" dirty="0">
                <a:solidFill>
                  <a:srgbClr val="C00000"/>
                </a:solidFill>
                <a:latin typeface="Verdana" panose="020B0604030504040204" pitchFamily="34" charset="0"/>
                <a:ea typeface="Verdana" panose="020B0604030504040204" pitchFamily="34" charset="0"/>
              </a:rPr>
            </a:br>
            <a:r>
              <a:rPr lang="pl-PL" b="1" dirty="0">
                <a:solidFill>
                  <a:srgbClr val="C00000"/>
                </a:solidFill>
                <a:latin typeface="Verdana" panose="020B0604030504040204" pitchFamily="34" charset="0"/>
                <a:ea typeface="Verdana" panose="020B0604030504040204" pitchFamily="34" charset="0"/>
              </a:rPr>
              <a:t>decyduje o powodzeniu przeprowadzenia </a:t>
            </a:r>
            <a:br>
              <a:rPr lang="pl-PL" b="1" dirty="0">
                <a:solidFill>
                  <a:srgbClr val="C00000"/>
                </a:solidFill>
                <a:latin typeface="Verdana" panose="020B0604030504040204" pitchFamily="34" charset="0"/>
                <a:ea typeface="Verdana" panose="020B0604030504040204" pitchFamily="34" charset="0"/>
              </a:rPr>
            </a:br>
            <a:r>
              <a:rPr lang="pl-PL" b="1" dirty="0">
                <a:solidFill>
                  <a:srgbClr val="C00000"/>
                </a:solidFill>
                <a:latin typeface="Verdana" panose="020B0604030504040204" pitchFamily="34" charset="0"/>
                <a:ea typeface="Verdana" panose="020B0604030504040204" pitchFamily="34" charset="0"/>
              </a:rPr>
              <a:t>procesu dowodowego </a:t>
            </a:r>
          </a:p>
        </p:txBody>
      </p:sp>
    </p:spTree>
    <p:extLst>
      <p:ext uri="{BB962C8B-B14F-4D97-AF65-F5344CB8AC3E}">
        <p14:creationId xmlns:p14="http://schemas.microsoft.com/office/powerpoint/2010/main" val="165607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zablon PowerPoint pl 2022 ITPE">
  <a:themeElements>
    <a:clrScheme name="ITPE">
      <a:dk1>
        <a:srgbClr val="29619F"/>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6296FF"/>
      </a:hlink>
      <a:folHlink>
        <a:srgbClr val="B0CAFF"/>
      </a:folHlink>
    </a:clrScheme>
    <a:fontScheme name="Aspek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erodynamiczny">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3111</Words>
  <Application>Microsoft Office PowerPoint</Application>
  <PresentationFormat>Pokaz na ekranie (4:3)</PresentationFormat>
  <Paragraphs>630</Paragraphs>
  <Slides>76</Slides>
  <Notes>34</Notes>
  <HiddenSlides>0</HiddenSlides>
  <MMClips>0</MMClips>
  <ScaleCrop>false</ScaleCrop>
  <HeadingPairs>
    <vt:vector size="4" baseType="variant">
      <vt:variant>
        <vt:lpstr>Motyw</vt:lpstr>
      </vt:variant>
      <vt:variant>
        <vt:i4>1</vt:i4>
      </vt:variant>
      <vt:variant>
        <vt:lpstr>Tytuły slajdów</vt:lpstr>
      </vt:variant>
      <vt:variant>
        <vt:i4>76</vt:i4>
      </vt:variant>
    </vt:vector>
  </HeadingPairs>
  <TitlesOfParts>
    <vt:vector size="77" baseType="lpstr">
      <vt:lpstr>szablon PowerPoint pl 2022 ITPE</vt:lpstr>
      <vt:lpstr>Techniczne aspekty kontroli przestrzegania ograniczeń, nakazów lub zakazów określonych w uchwale antysmogowej</vt:lpstr>
      <vt:lpstr>Udział paliw w ogrzewnictwie</vt:lpstr>
      <vt:lpstr>Cel prowadzenia kontroli</vt:lpstr>
      <vt:lpstr>Postępowanie - schemat</vt:lpstr>
      <vt:lpstr>Postępowanie – lokalizacja miejsca kontroli</vt:lpstr>
      <vt:lpstr>Drony – przepisy prawa</vt:lpstr>
      <vt:lpstr>Prezentacja programu PowerPoint</vt:lpstr>
      <vt:lpstr>Postępowanie - schemat</vt:lpstr>
      <vt:lpstr>Prezentacja programu PowerPoint</vt:lpstr>
      <vt:lpstr>Wizualna ocena odpadów - analiza morfologiczna</vt:lpstr>
      <vt:lpstr>Wizualna ocena odpadów - analiza morfologiczna</vt:lpstr>
      <vt:lpstr>Postępowanie dowodowe - analizy</vt:lpstr>
      <vt:lpstr>Postępowanie - schemat</vt:lpstr>
      <vt:lpstr>Postępowanie– interpretacja/ekspertyza</vt:lpstr>
      <vt:lpstr>Postępowanie dowodowe - ekspertyza</vt:lpstr>
      <vt:lpstr>Popioły- odpady paleniskowe</vt:lpstr>
      <vt:lpstr>Rola akredytacji</vt:lpstr>
      <vt:lpstr>Rola akredytacji</vt:lpstr>
      <vt:lpstr>Rola akredytacji</vt:lpstr>
      <vt:lpstr>Rola akredytacji</vt:lpstr>
      <vt:lpstr>Rola akredytacji</vt:lpstr>
      <vt:lpstr>Postępowanie - schemat</vt:lpstr>
      <vt:lpstr>Prezentacja programu PowerPoint</vt:lpstr>
      <vt:lpstr>Wyposażenie niezbędne do pobrania próbek odpadów paleniskowych zgodnie z BHP</vt:lpstr>
      <vt:lpstr>Narzędzia niezbędne do pobrania próbek odpadów paleniskowych</vt:lpstr>
      <vt:lpstr>Pobieranie próbek odpadów paleniskowych</vt:lpstr>
      <vt:lpstr>Pobieranie próbek odpadów paleniskowych</vt:lpstr>
      <vt:lpstr>Prezentacja programu PowerPoint</vt:lpstr>
      <vt:lpstr>Działania na rzecz czystości powietrza</vt:lpstr>
      <vt:lpstr>Działania na rzecz czystości powietrza</vt:lpstr>
      <vt:lpstr>Paliwa stałe – rozpoznawanie</vt:lpstr>
      <vt:lpstr>Rozpoznawanie paliw</vt:lpstr>
      <vt:lpstr>Rozpoznawanie paliw</vt:lpstr>
      <vt:lpstr>Węgiel kamienny - wprowadzenie</vt:lpstr>
      <vt:lpstr>Typy węgla</vt:lpstr>
      <vt:lpstr>Sortymenty węgla kamiennego</vt:lpstr>
      <vt:lpstr>Klasy węgla kamiennego</vt:lpstr>
      <vt:lpstr>Parametry opisujące jakość paliw stałych</vt:lpstr>
      <vt:lpstr>Parametry opisujące jakość paliw stałych</vt:lpstr>
      <vt:lpstr>Przedstawianie wyników badań</vt:lpstr>
      <vt:lpstr>Dokumenty potwierdzające jakość paliwa</vt:lpstr>
      <vt:lpstr>Świadectwo jakości paliwa - wzór z Rozporządzenia Dz. U. poz. 2843</vt:lpstr>
      <vt:lpstr>Świadectwo jakości paliwa - przykłady</vt:lpstr>
      <vt:lpstr>Pobieranie próbek paliw</vt:lpstr>
      <vt:lpstr>Reprezentatywność próbki</vt:lpstr>
      <vt:lpstr>Powołania normatywne  pobierania próbek węgla kamiennego</vt:lpstr>
      <vt:lpstr>Wyposażenie niezbędne do pobrania próbek</vt:lpstr>
      <vt:lpstr>Narzędzia niezbędne do pobierania próbek węgla</vt:lpstr>
      <vt:lpstr>Od partii po próbkę laboratoryjną – schemat</vt:lpstr>
      <vt:lpstr>Minimalna liczba próbek pierwotnych</vt:lpstr>
      <vt:lpstr>Określenie minimalnej wielkości próbki pierwotnej</vt:lpstr>
      <vt:lpstr>Metody ręcznego pobierania próbek – pryzma</vt:lpstr>
      <vt:lpstr>Metody ręcznego pobierania próbek - węgiel paczkowany</vt:lpstr>
      <vt:lpstr>Metody ręcznego pobierania próbek  - węgiel paczkowany</vt:lpstr>
      <vt:lpstr>Pomniejszanie próbki – kwartowanie</vt:lpstr>
      <vt:lpstr>Określenie minimalnej masy próbki ogólnej</vt:lpstr>
      <vt:lpstr>Zabezpieczanie próbek</vt:lpstr>
      <vt:lpstr>Pobieranie próbek paliw podczas kontroli - podsumowanie opisowe</vt:lpstr>
      <vt:lpstr>Pobieranie próbek paliw podczas kontroli  - podsumowanie opisowe</vt:lpstr>
      <vt:lpstr>Rola akredytacji</vt:lpstr>
      <vt:lpstr>Rola akredytacji</vt:lpstr>
      <vt:lpstr>Prezentacja programu PowerPoint</vt:lpstr>
      <vt:lpstr>Formy handlowe biomasy stosowanej do celów energetycznych</vt:lpstr>
      <vt:lpstr>Zanieczyszczenia biomasy stosowanej do celów energetycznych</vt:lpstr>
      <vt:lpstr>Drewno opałowe?</vt:lpstr>
      <vt:lpstr>Drewno opałowe?</vt:lpstr>
      <vt:lpstr>Etapy spalania drewna</vt:lpstr>
      <vt:lpstr>Wilgoć w drewnie</vt:lpstr>
      <vt:lpstr>Biomasa pelet, brykiet, zrębka itp.  – metody badań wilgoci</vt:lpstr>
      <vt:lpstr>Drewno opałowe – Metody badań wilgoci</vt:lpstr>
      <vt:lpstr>Drewno opałowe – Metody badań wilgoci</vt:lpstr>
      <vt:lpstr>Drewno opałowe – Metody badań wilgoci</vt:lpstr>
      <vt:lpstr>Wilgotnościomierze – wymagania formalne</vt:lpstr>
      <vt:lpstr>Zasady wykonania prawidłowego pomiaru</vt:lpstr>
      <vt:lpstr>Interpretacja wyniku pomiaru wilgoci w biomasie</vt:lpstr>
      <vt:lpstr>Prezentacja programu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2022-10-03T12:56:43Z</dcterms:created>
  <dcterms:modified xsi:type="dcterms:W3CDTF">2023-09-04T06:19:55Z</dcterms:modified>
</cp:coreProperties>
</file>