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5"/>
  </p:notesMasterIdLst>
  <p:handoutMasterIdLst>
    <p:handoutMasterId r:id="rId6"/>
  </p:handoutMasterIdLst>
  <p:sldIdLst>
    <p:sldId id="256" r:id="rId3"/>
    <p:sldId id="257" r:id="rId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84" autoAdjust="0"/>
    <p:restoredTop sz="94660"/>
  </p:normalViewPr>
  <p:slideViewPr>
    <p:cSldViewPr snapToGrid="0">
      <p:cViewPr>
        <p:scale>
          <a:sx n="100" d="100"/>
          <a:sy n="100" d="100"/>
        </p:scale>
        <p:origin x="1074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87D42-C1D7-4D94-AFE3-62CDFD43CC06}" type="datetimeFigureOut">
              <a:rPr lang="pl-PL" smtClean="0"/>
              <a:t>2022-10-18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14ACE-AEC3-4327-B4F2-9324E7F1FE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0866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CA50E-CBFC-4F3C-85B6-28D364BCA637}" type="datetimeFigureOut">
              <a:rPr lang="pl-PL" smtClean="0"/>
              <a:t>2022-10-18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8D646-7CE0-4090-857C-4509153E60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5060409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8D646-7CE0-4090-857C-4509153E605B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9450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8D646-7CE0-4090-857C-4509153E605B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5636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F7831-D738-436D-B4AF-A8D0C7B14904}" type="datetimeFigureOut">
              <a:rPr lang="pl-PL" smtClean="0"/>
              <a:t>2022-10-18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6FC1-861E-4FCF-90ED-4A6933CC94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0002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F7831-D738-436D-B4AF-A8D0C7B14904}" type="datetimeFigureOut">
              <a:rPr lang="pl-PL" smtClean="0"/>
              <a:t>2022-10-18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6FC1-861E-4FCF-90ED-4A6933CC94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3716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F7831-D738-436D-B4AF-A8D0C7B14904}" type="datetimeFigureOut">
              <a:rPr lang="pl-PL" smtClean="0"/>
              <a:t>2022-10-18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6FC1-861E-4FCF-90ED-4A6933CC94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6124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F7831-D738-436D-B4AF-A8D0C7B14904}" type="datetimeFigureOut">
              <a:rPr lang="pl-PL" smtClean="0"/>
              <a:t>2022-10-18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6FC1-861E-4FCF-90ED-4A6933CC94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6125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F7831-D738-436D-B4AF-A8D0C7B14904}" type="datetimeFigureOut">
              <a:rPr lang="pl-PL" smtClean="0"/>
              <a:t>2022-10-18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6FC1-861E-4FCF-90ED-4A6933CC94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2876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F7831-D738-436D-B4AF-A8D0C7B14904}" type="datetimeFigureOut">
              <a:rPr lang="pl-PL" smtClean="0"/>
              <a:t>2022-10-18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6FC1-861E-4FCF-90ED-4A6933CC94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8969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F7831-D738-436D-B4AF-A8D0C7B14904}" type="datetimeFigureOut">
              <a:rPr lang="pl-PL" smtClean="0"/>
              <a:t>2022-10-18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6FC1-861E-4FCF-90ED-4A6933CC94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2625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F7831-D738-436D-B4AF-A8D0C7B14904}" type="datetimeFigureOut">
              <a:rPr lang="pl-PL" smtClean="0"/>
              <a:t>2022-10-18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6FC1-861E-4FCF-90ED-4A6933CC94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8701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F7831-D738-436D-B4AF-A8D0C7B14904}" type="datetimeFigureOut">
              <a:rPr lang="pl-PL" smtClean="0"/>
              <a:t>2022-10-18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6FC1-861E-4FCF-90ED-4A6933CC94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6118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F7831-D738-436D-B4AF-A8D0C7B14904}" type="datetimeFigureOut">
              <a:rPr lang="pl-PL" smtClean="0"/>
              <a:t>2022-10-18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6FC1-861E-4FCF-90ED-4A6933CC94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0379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F7831-D738-436D-B4AF-A8D0C7B14904}" type="datetimeFigureOut">
              <a:rPr lang="pl-PL" smtClean="0"/>
              <a:t>2022-10-18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6FC1-861E-4FCF-90ED-4A6933CC94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3253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F7831-D738-436D-B4AF-A8D0C7B14904}" type="datetimeFigureOut">
              <a:rPr lang="pl-PL" smtClean="0"/>
              <a:t>2022-10-18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B6FC1-861E-4FCF-90ED-4A6933CC94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5301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cid:image001.jpg@01D8DEF4.273411E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cid:image001.jpg@01D8DEF4.273411E0" TargetMode="Externa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270716"/>
            <a:ext cx="9144000" cy="1880813"/>
          </a:xfrm>
        </p:spPr>
        <p:txBody>
          <a:bodyPr>
            <a:normAutofit/>
          </a:bodyPr>
          <a:lstStyle/>
          <a:p>
            <a:r>
              <a:rPr lang="pl-PL" sz="4000" b="1" dirty="0" smtClean="0">
                <a:solidFill>
                  <a:schemeClr val="accent6">
                    <a:lumMod val="75000"/>
                  </a:schemeClr>
                </a:solidFill>
              </a:rPr>
              <a:t>Konkurencje Wojskowej Gry Terenowej organizowanej w Stalowej Woli</a:t>
            </a:r>
            <a:r>
              <a:rPr lang="pl-PL" sz="14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l-PL" sz="140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pl-PL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23363" y="2323323"/>
            <a:ext cx="7955167" cy="320973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WCR- QUIZ historyczny</a:t>
            </a:r>
            <a:b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CWZS- Wyzwanie sportowe</a:t>
            </a:r>
            <a:b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WOT – Topografia </a:t>
            </a:r>
            <a:b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DGRSZ- Pierwsza pomoc</a:t>
            </a:r>
            <a:b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DGRSZ- Rzut granatem</a:t>
            </a:r>
            <a:b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DGRSZ- Strzelectwo (składanie i rozkładanie broni)</a:t>
            </a:r>
            <a:b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.WOT- budowa schronienia (namiot , pałatka , rozpalanie ogniska)</a:t>
            </a:r>
          </a:p>
          <a:p>
            <a:pPr algn="l">
              <a:spcBef>
                <a:spcPts val="0"/>
              </a:spcBef>
            </a:pP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WOT- Plecak żołnierza</a:t>
            </a:r>
          </a:p>
          <a:p>
            <a:pPr algn="l">
              <a:spcBef>
                <a:spcPts val="0"/>
              </a:spcBef>
            </a:pP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DGRSZ- Saper (wykrywanie min, pokonywanie terenu)</a:t>
            </a:r>
          </a:p>
          <a:p>
            <a:pPr algn="l">
              <a:spcBef>
                <a:spcPts val="0"/>
              </a:spcBef>
            </a:pP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WCR- Rada ds. kobiet- Maskowanie (malowanie, twarzy) </a:t>
            </a:r>
          </a:p>
          <a:p>
            <a:pPr algn="l">
              <a:spcBef>
                <a:spcPts val="0"/>
              </a:spcBef>
            </a:pP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4" name="Obraz 3" descr="WCR - SZABLON - podpis do poczty - 02 05 2022"/>
          <p:cNvPicPr/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51" r="73390"/>
          <a:stretch/>
        </p:blipFill>
        <p:spPr bwMode="auto">
          <a:xfrm>
            <a:off x="9326399" y="2721114"/>
            <a:ext cx="1961996" cy="24141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25944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7236" t="13061" r="32383" b="10340"/>
          <a:stretch/>
        </p:blipFill>
        <p:spPr>
          <a:xfrm>
            <a:off x="579070" y="177734"/>
            <a:ext cx="11383347" cy="6433844"/>
          </a:xfrm>
          <a:prstGeom prst="rect">
            <a:avLst/>
          </a:prstGeom>
        </p:spPr>
      </p:pic>
      <p:pic>
        <p:nvPicPr>
          <p:cNvPr id="5" name="Obraz 4" descr="WCR - SZABLON - podpis do poczty - 02 05 2022"/>
          <p:cNvPicPr/>
          <p:nvPr/>
        </p:nvPicPr>
        <p:blipFill rotWithShape="1"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51" r="73390"/>
          <a:stretch/>
        </p:blipFill>
        <p:spPr bwMode="auto">
          <a:xfrm>
            <a:off x="8437488" y="561408"/>
            <a:ext cx="1547235" cy="16701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Owal 5"/>
          <p:cNvSpPr/>
          <p:nvPr/>
        </p:nvSpPr>
        <p:spPr>
          <a:xfrm>
            <a:off x="4786604" y="5110844"/>
            <a:ext cx="569167" cy="4756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1</a:t>
            </a:r>
            <a:endParaRPr lang="pl-PL" dirty="0"/>
          </a:p>
        </p:txBody>
      </p:sp>
      <p:sp>
        <p:nvSpPr>
          <p:cNvPr id="7" name="Owal 6"/>
          <p:cNvSpPr/>
          <p:nvPr/>
        </p:nvSpPr>
        <p:spPr>
          <a:xfrm>
            <a:off x="6399293" y="5263100"/>
            <a:ext cx="615820" cy="500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2</a:t>
            </a:r>
            <a:endParaRPr lang="pl-PL" dirty="0"/>
          </a:p>
        </p:txBody>
      </p:sp>
      <p:sp>
        <p:nvSpPr>
          <p:cNvPr id="8" name="Owal 7"/>
          <p:cNvSpPr/>
          <p:nvPr/>
        </p:nvSpPr>
        <p:spPr>
          <a:xfrm>
            <a:off x="7877652" y="4960504"/>
            <a:ext cx="559836" cy="5023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3</a:t>
            </a:r>
          </a:p>
        </p:txBody>
      </p:sp>
      <p:sp>
        <p:nvSpPr>
          <p:cNvPr id="9" name="Owal 8"/>
          <p:cNvSpPr/>
          <p:nvPr/>
        </p:nvSpPr>
        <p:spPr>
          <a:xfrm>
            <a:off x="8369559" y="3657600"/>
            <a:ext cx="690465" cy="541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4</a:t>
            </a:r>
            <a:endParaRPr lang="pl-PL" dirty="0"/>
          </a:p>
        </p:txBody>
      </p:sp>
      <p:sp>
        <p:nvSpPr>
          <p:cNvPr id="10" name="Owal 9"/>
          <p:cNvSpPr/>
          <p:nvPr/>
        </p:nvSpPr>
        <p:spPr>
          <a:xfrm>
            <a:off x="6736702" y="2612571"/>
            <a:ext cx="643812" cy="6158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6</a:t>
            </a:r>
            <a:endParaRPr lang="pl-PL" dirty="0"/>
          </a:p>
        </p:txBody>
      </p:sp>
      <p:sp>
        <p:nvSpPr>
          <p:cNvPr id="11" name="Owal 10"/>
          <p:cNvSpPr/>
          <p:nvPr/>
        </p:nvSpPr>
        <p:spPr>
          <a:xfrm>
            <a:off x="4890128" y="802437"/>
            <a:ext cx="637918" cy="540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7</a:t>
            </a:r>
            <a:endParaRPr lang="pl-PL" dirty="0"/>
          </a:p>
        </p:txBody>
      </p:sp>
      <p:sp>
        <p:nvSpPr>
          <p:cNvPr id="12" name="Owal 11"/>
          <p:cNvSpPr/>
          <p:nvPr/>
        </p:nvSpPr>
        <p:spPr>
          <a:xfrm>
            <a:off x="5553414" y="3440239"/>
            <a:ext cx="559836" cy="4758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5</a:t>
            </a:r>
          </a:p>
        </p:txBody>
      </p:sp>
      <p:sp>
        <p:nvSpPr>
          <p:cNvPr id="13" name="Owal 12"/>
          <p:cNvSpPr/>
          <p:nvPr/>
        </p:nvSpPr>
        <p:spPr>
          <a:xfrm>
            <a:off x="3928187" y="1987419"/>
            <a:ext cx="513184" cy="4478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8</a:t>
            </a:r>
            <a:endParaRPr lang="pl-PL" dirty="0"/>
          </a:p>
        </p:txBody>
      </p:sp>
      <p:sp>
        <p:nvSpPr>
          <p:cNvPr id="14" name="Owal 13"/>
          <p:cNvSpPr/>
          <p:nvPr/>
        </p:nvSpPr>
        <p:spPr>
          <a:xfrm>
            <a:off x="4702629" y="4114800"/>
            <a:ext cx="587828" cy="5691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10</a:t>
            </a:r>
            <a:endParaRPr lang="pl-PL" dirty="0"/>
          </a:p>
        </p:txBody>
      </p:sp>
      <p:cxnSp>
        <p:nvCxnSpPr>
          <p:cNvPr id="16" name="Łącznik prosty ze strzałką 15"/>
          <p:cNvCxnSpPr>
            <a:stCxn id="14" idx="6"/>
          </p:cNvCxnSpPr>
          <p:nvPr/>
        </p:nvCxnSpPr>
        <p:spPr>
          <a:xfrm>
            <a:off x="5290457" y="4399384"/>
            <a:ext cx="9331" cy="419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nożenie 16"/>
          <p:cNvSpPr/>
          <p:nvPr/>
        </p:nvSpPr>
        <p:spPr>
          <a:xfrm>
            <a:off x="5544716" y="4269924"/>
            <a:ext cx="265921" cy="284584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Mnożenie 17"/>
          <p:cNvSpPr/>
          <p:nvPr/>
        </p:nvSpPr>
        <p:spPr>
          <a:xfrm>
            <a:off x="5512117" y="4745578"/>
            <a:ext cx="317241" cy="242595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/>
          <p:cNvSpPr/>
          <p:nvPr/>
        </p:nvSpPr>
        <p:spPr>
          <a:xfrm>
            <a:off x="5528046" y="5227248"/>
            <a:ext cx="742698" cy="57086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rgbClr val="FF0000"/>
                </a:solidFill>
              </a:rPr>
              <a:t>Start</a:t>
            </a:r>
          </a:p>
          <a:p>
            <a:pPr algn="ctr"/>
            <a:r>
              <a:rPr lang="pl-PL" sz="1200" dirty="0" smtClean="0">
                <a:solidFill>
                  <a:srgbClr val="FF0000"/>
                </a:solidFill>
              </a:rPr>
              <a:t>WCR NISKO</a:t>
            </a:r>
            <a:endParaRPr lang="pl-PL" sz="1200" dirty="0">
              <a:solidFill>
                <a:srgbClr val="FF0000"/>
              </a:solidFill>
            </a:endParaRPr>
          </a:p>
        </p:txBody>
      </p:sp>
      <p:cxnSp>
        <p:nvCxnSpPr>
          <p:cNvPr id="22" name="Łącznik prosty 21"/>
          <p:cNvCxnSpPr>
            <a:stCxn id="14" idx="6"/>
            <a:endCxn id="17" idx="0"/>
          </p:cNvCxnSpPr>
          <p:nvPr/>
        </p:nvCxnSpPr>
        <p:spPr>
          <a:xfrm flipV="1">
            <a:off x="5290457" y="4338274"/>
            <a:ext cx="318127" cy="6111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Łącznik prosty 23"/>
          <p:cNvCxnSpPr>
            <a:stCxn id="6" idx="7"/>
            <a:endCxn id="18" idx="3"/>
          </p:cNvCxnSpPr>
          <p:nvPr/>
        </p:nvCxnSpPr>
        <p:spPr>
          <a:xfrm flipV="1">
            <a:off x="5272418" y="4929908"/>
            <a:ext cx="315892" cy="25059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5" name="Mnożenie 24"/>
          <p:cNvSpPr/>
          <p:nvPr/>
        </p:nvSpPr>
        <p:spPr>
          <a:xfrm>
            <a:off x="6587412" y="4730620"/>
            <a:ext cx="345232" cy="261257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Mnożenie 25"/>
          <p:cNvSpPr/>
          <p:nvPr/>
        </p:nvSpPr>
        <p:spPr>
          <a:xfrm>
            <a:off x="7365926" y="5124578"/>
            <a:ext cx="298580" cy="246892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Mnożenie 28"/>
          <p:cNvSpPr/>
          <p:nvPr/>
        </p:nvSpPr>
        <p:spPr>
          <a:xfrm>
            <a:off x="7664506" y="3854423"/>
            <a:ext cx="303204" cy="284583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Mnożenie 29"/>
          <p:cNvSpPr/>
          <p:nvPr/>
        </p:nvSpPr>
        <p:spPr>
          <a:xfrm>
            <a:off x="6244511" y="2939143"/>
            <a:ext cx="342901" cy="289249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Mnożenie 30"/>
          <p:cNvSpPr/>
          <p:nvPr/>
        </p:nvSpPr>
        <p:spPr>
          <a:xfrm>
            <a:off x="5480568" y="1342443"/>
            <a:ext cx="408214" cy="261256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Owal 31"/>
          <p:cNvSpPr/>
          <p:nvPr/>
        </p:nvSpPr>
        <p:spPr>
          <a:xfrm>
            <a:off x="4077477" y="3136593"/>
            <a:ext cx="541175" cy="4945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9</a:t>
            </a:r>
            <a:endParaRPr lang="pl-PL" dirty="0"/>
          </a:p>
        </p:txBody>
      </p:sp>
      <p:sp>
        <p:nvSpPr>
          <p:cNvPr id="33" name="Mnożenie 32"/>
          <p:cNvSpPr/>
          <p:nvPr/>
        </p:nvSpPr>
        <p:spPr>
          <a:xfrm>
            <a:off x="6092888" y="3922772"/>
            <a:ext cx="323073" cy="192028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Mnożenie 33"/>
          <p:cNvSpPr/>
          <p:nvPr/>
        </p:nvSpPr>
        <p:spPr>
          <a:xfrm>
            <a:off x="4590661" y="2464596"/>
            <a:ext cx="401217" cy="234966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5" name="Mnożenie 34"/>
          <p:cNvSpPr/>
          <p:nvPr/>
        </p:nvSpPr>
        <p:spPr>
          <a:xfrm>
            <a:off x="4786604" y="3311542"/>
            <a:ext cx="363894" cy="346058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39" name="Łącznik prosty 38"/>
          <p:cNvCxnSpPr>
            <a:stCxn id="7" idx="0"/>
            <a:endCxn id="25" idx="3"/>
          </p:cNvCxnSpPr>
          <p:nvPr/>
        </p:nvCxnSpPr>
        <p:spPr>
          <a:xfrm flipH="1" flipV="1">
            <a:off x="6670328" y="4929130"/>
            <a:ext cx="36875" cy="33397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43"/>
          <p:cNvCxnSpPr>
            <a:stCxn id="8" idx="1"/>
            <a:endCxn id="26" idx="1"/>
          </p:cNvCxnSpPr>
          <p:nvPr/>
        </p:nvCxnSpPr>
        <p:spPr>
          <a:xfrm flipH="1">
            <a:off x="7592795" y="5034078"/>
            <a:ext cx="366843" cy="14979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Łącznik prosty 51"/>
          <p:cNvCxnSpPr>
            <a:stCxn id="29" idx="1"/>
            <a:endCxn id="9" idx="2"/>
          </p:cNvCxnSpPr>
          <p:nvPr/>
        </p:nvCxnSpPr>
        <p:spPr>
          <a:xfrm>
            <a:off x="7894888" y="3922773"/>
            <a:ext cx="474671" cy="541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Łącznik prosty 56"/>
          <p:cNvCxnSpPr>
            <a:stCxn id="12" idx="5"/>
            <a:endCxn id="33" idx="0"/>
          </p:cNvCxnSpPr>
          <p:nvPr/>
        </p:nvCxnSpPr>
        <p:spPr>
          <a:xfrm>
            <a:off x="6031264" y="3846412"/>
            <a:ext cx="139218" cy="12248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Łącznik prosty 63"/>
          <p:cNvCxnSpPr>
            <a:stCxn id="30" idx="1"/>
            <a:endCxn id="10" idx="2"/>
          </p:cNvCxnSpPr>
          <p:nvPr/>
        </p:nvCxnSpPr>
        <p:spPr>
          <a:xfrm flipV="1">
            <a:off x="6505056" y="2920482"/>
            <a:ext cx="231646" cy="8813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Łącznik prosty 66"/>
          <p:cNvCxnSpPr>
            <a:stCxn id="11" idx="5"/>
          </p:cNvCxnSpPr>
          <p:nvPr/>
        </p:nvCxnSpPr>
        <p:spPr>
          <a:xfrm>
            <a:off x="5434625" y="1263361"/>
            <a:ext cx="143986" cy="13313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Łącznik prosty 68"/>
          <p:cNvCxnSpPr>
            <a:stCxn id="13" idx="5"/>
            <a:endCxn id="34" idx="0"/>
          </p:cNvCxnSpPr>
          <p:nvPr/>
        </p:nvCxnSpPr>
        <p:spPr>
          <a:xfrm>
            <a:off x="4366217" y="2369701"/>
            <a:ext cx="320806" cy="15132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Łącznik prosty 74"/>
          <p:cNvCxnSpPr>
            <a:endCxn id="35" idx="0"/>
          </p:cNvCxnSpPr>
          <p:nvPr/>
        </p:nvCxnSpPr>
        <p:spPr>
          <a:xfrm flipV="1">
            <a:off x="4618652" y="3394656"/>
            <a:ext cx="255350" cy="2034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Łącznik prosty ze strzałką 81"/>
          <p:cNvCxnSpPr>
            <a:stCxn id="18" idx="2"/>
            <a:endCxn id="25" idx="3"/>
          </p:cNvCxnSpPr>
          <p:nvPr/>
        </p:nvCxnSpPr>
        <p:spPr>
          <a:xfrm flipV="1">
            <a:off x="5753165" y="4929130"/>
            <a:ext cx="917163" cy="778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Łącznik prosty ze strzałką 83"/>
          <p:cNvCxnSpPr/>
          <p:nvPr/>
        </p:nvCxnSpPr>
        <p:spPr>
          <a:xfrm flipH="1" flipV="1">
            <a:off x="5670737" y="4943252"/>
            <a:ext cx="213537" cy="343926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Łącznik prosty ze strzałką 86"/>
          <p:cNvCxnSpPr>
            <a:stCxn id="25" idx="2"/>
            <a:endCxn id="26" idx="0"/>
          </p:cNvCxnSpPr>
          <p:nvPr/>
        </p:nvCxnSpPr>
        <p:spPr>
          <a:xfrm>
            <a:off x="6849728" y="4929130"/>
            <a:ext cx="587909" cy="254745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Łącznik prosty ze strzałką 88"/>
          <p:cNvCxnSpPr>
            <a:endCxn id="29" idx="3"/>
          </p:cNvCxnSpPr>
          <p:nvPr/>
        </p:nvCxnSpPr>
        <p:spPr>
          <a:xfrm flipV="1">
            <a:off x="7592795" y="4070656"/>
            <a:ext cx="144533" cy="1053922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Łącznik prosty ze strzałką 90"/>
          <p:cNvCxnSpPr>
            <a:stCxn id="29" idx="0"/>
            <a:endCxn id="33" idx="1"/>
          </p:cNvCxnSpPr>
          <p:nvPr/>
        </p:nvCxnSpPr>
        <p:spPr>
          <a:xfrm flipH="1">
            <a:off x="6338367" y="3922773"/>
            <a:ext cx="1398961" cy="46119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Łącznik prosty ze strzałką 97"/>
          <p:cNvCxnSpPr/>
          <p:nvPr/>
        </p:nvCxnSpPr>
        <p:spPr>
          <a:xfrm flipV="1">
            <a:off x="6334853" y="3176173"/>
            <a:ext cx="75629" cy="746598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Łącznik prosty ze strzałką 100"/>
          <p:cNvCxnSpPr>
            <a:stCxn id="30" idx="0"/>
            <a:endCxn id="31" idx="2"/>
          </p:cNvCxnSpPr>
          <p:nvPr/>
        </p:nvCxnSpPr>
        <p:spPr>
          <a:xfrm flipH="1" flipV="1">
            <a:off x="5790739" y="1540952"/>
            <a:ext cx="536128" cy="1467661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Łącznik prosty ze strzałką 102"/>
          <p:cNvCxnSpPr>
            <a:stCxn id="31" idx="3"/>
          </p:cNvCxnSpPr>
          <p:nvPr/>
        </p:nvCxnSpPr>
        <p:spPr>
          <a:xfrm flipH="1">
            <a:off x="4874002" y="1540952"/>
            <a:ext cx="704609" cy="92364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Łącznik prosty ze strzałką 104"/>
          <p:cNvCxnSpPr>
            <a:endCxn id="35" idx="1"/>
          </p:cNvCxnSpPr>
          <p:nvPr/>
        </p:nvCxnSpPr>
        <p:spPr>
          <a:xfrm>
            <a:off x="4808321" y="2667572"/>
            <a:ext cx="254779" cy="72708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Łącznik prosty ze strzałką 106"/>
          <p:cNvCxnSpPr>
            <a:endCxn id="17" idx="1"/>
          </p:cNvCxnSpPr>
          <p:nvPr/>
        </p:nvCxnSpPr>
        <p:spPr>
          <a:xfrm>
            <a:off x="5090574" y="3582440"/>
            <a:ext cx="656195" cy="75583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rostokąt 1"/>
          <p:cNvSpPr/>
          <p:nvPr/>
        </p:nvSpPr>
        <p:spPr>
          <a:xfrm>
            <a:off x="986506" y="435274"/>
            <a:ext cx="2306911" cy="221135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Adres WGT:</a:t>
            </a:r>
          </a:p>
          <a:p>
            <a:pPr algn="ctr"/>
            <a:r>
              <a:rPr lang="pl-PL" dirty="0" smtClean="0"/>
              <a:t>Błonia Nadsańskie- zielone ogrody miasta Stalowa Wola.</a:t>
            </a:r>
          </a:p>
          <a:p>
            <a:pPr algn="ctr"/>
            <a:r>
              <a:rPr lang="pl-PL" dirty="0" smtClean="0"/>
              <a:t>Działkowa 6,</a:t>
            </a:r>
          </a:p>
          <a:p>
            <a:pPr algn="ctr"/>
            <a:r>
              <a:rPr lang="pl-PL" dirty="0" smtClean="0"/>
              <a:t>37-450 Stalowa Wola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1918443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8417b2fb-54a7-4fbc-b023-b6b37b7a623f" origin="defaultValue">
  <element uid="d7220eed-17a6-431d-810c-83a0ddfed893" value=""/>
</sisl>
</file>

<file path=customXml/itemProps1.xml><?xml version="1.0" encoding="utf-8"?>
<ds:datastoreItem xmlns:ds="http://schemas.openxmlformats.org/officeDocument/2006/customXml" ds:itemID="{CD692930-4EA6-4FE0-9509-423F0CB52555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125</Words>
  <Application>Microsoft Office PowerPoint</Application>
  <PresentationFormat>Panoramiczny</PresentationFormat>
  <Paragraphs>24</Paragraphs>
  <Slides>2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Motyw pakietu Office</vt:lpstr>
      <vt:lpstr>Konkurencje Wojskowej Gry Terenowej organizowanej w Stalowej Woli </vt:lpstr>
      <vt:lpstr>Prezentacja programu PowerPoint</vt:lpstr>
    </vt:vector>
  </TitlesOfParts>
  <Company>Resort Obrony Narodowej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Konkurencje Wojskowej Gry Terenowej organizowanej</dc:title>
  <dc:creator>Czechowicz Bartłomiej</dc:creator>
  <cp:lastModifiedBy>Czechowicz Bartłomiej</cp:lastModifiedBy>
  <cp:revision>19</cp:revision>
  <dcterms:created xsi:type="dcterms:W3CDTF">2022-10-17T13:17:43Z</dcterms:created>
  <dcterms:modified xsi:type="dcterms:W3CDTF">2022-10-18T09:24:04Z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119c88dd-3dfa-4eec-8907-3d42edc3a5f6</vt:lpwstr>
  </property>
  <property fmtid="{D5CDD505-2E9C-101B-9397-08002B2CF9AE}" pid="3" name="bjDocumentLabelXML">
    <vt:lpwstr>&lt;?xml version="1.0" encoding="us-ascii"?&gt;&lt;sisl xmlns:xsi="http://www.w3.org/2001/XMLSchema-instance" xmlns:xsd="http://www.w3.org/2001/XMLSchema" sislVersion="0" policy="8417b2fb-54a7-4fbc-b023-b6b37b7a623f" origin="defaultValue" xmlns="http://www.boldonj</vt:lpwstr>
  </property>
  <property fmtid="{D5CDD505-2E9C-101B-9397-08002B2CF9AE}" pid="4" name="bjDocumentLabelXML-0">
    <vt:lpwstr>ames.com/2008/01/sie/internal/label"&gt;&lt;element uid="d7220eed-17a6-431d-810c-83a0ddfed893" value="" /&gt;&lt;/sisl&gt;</vt:lpwstr>
  </property>
  <property fmtid="{D5CDD505-2E9C-101B-9397-08002B2CF9AE}" pid="5" name="bjDocumentSecurityLabel">
    <vt:lpwstr>[d7220eed-17a6-431d-810c-83a0ddfed893]</vt:lpwstr>
  </property>
  <property fmtid="{D5CDD505-2E9C-101B-9397-08002B2CF9AE}" pid="6" name="s5636:Creator type=author">
    <vt:lpwstr>Czechowicz Bartłomiej</vt:lpwstr>
  </property>
  <property fmtid="{D5CDD505-2E9C-101B-9397-08002B2CF9AE}" pid="7" name="s5636:Creator type=organization">
    <vt:lpwstr>MILNET-Z</vt:lpwstr>
  </property>
  <property fmtid="{D5CDD505-2E9C-101B-9397-08002B2CF9AE}" pid="8" name="bjPortionMark">
    <vt:lpwstr>[JAW]</vt:lpwstr>
  </property>
  <property fmtid="{D5CDD505-2E9C-101B-9397-08002B2CF9AE}" pid="9" name="s5636:Creator type=IP">
    <vt:lpwstr>10.130.130.20</vt:lpwstr>
  </property>
  <property fmtid="{D5CDD505-2E9C-101B-9397-08002B2CF9AE}" pid="10" name="bjClsUserRVM">
    <vt:lpwstr>[]</vt:lpwstr>
  </property>
  <property fmtid="{D5CDD505-2E9C-101B-9397-08002B2CF9AE}" pid="11" name="bjSaver">
    <vt:lpwstr>KdKMMynHhPt48i1Yn03XTfP4tmKeQt/R</vt:lpwstr>
  </property>
</Properties>
</file>