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3" r:id="rId4"/>
    <p:sldId id="264" r:id="rId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15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DC7EC759-61A9-48E5-BACE-EF38933B7E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5476317B-C57D-473D-8DCA-481633562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B3474234-6CCD-4617-B746-484F3C26E4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44091"/>
            <a:ext cx="7680960" cy="4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Herb Gminy Kuślin">
            <a:extLst>
              <a:ext uri="{FF2B5EF4-FFF2-40B4-BE49-F238E27FC236}">
                <a16:creationId xmlns="" xmlns:a16="http://schemas.microsoft.com/office/drawing/2014/main" id="{8356FCC6-0850-44E4-B2D9-6E04EFCA98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82" y="5734279"/>
            <a:ext cx="1291068" cy="1123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63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F84CA-75C4-49E9-AD12-7A31853C149D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67D7-412C-4D36-89F0-3EE38CAD4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52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2646-97BD-4C1C-9704-4F23ECE4600D}" type="datetime1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1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8F69-1505-4805-84DD-CE4AC9F60D7B}" type="datetime1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97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9299-1105-456D-83AD-0F943AA6E891}" type="datetime1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69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EDAC-AF20-4C70-9F7A-4B924B225B49}" type="datetime1">
              <a:rPr lang="pl-PL" smtClean="0"/>
              <a:t>01.07.2021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1">
            <a:extLst>
              <a:ext uri="{FF2B5EF4-FFF2-40B4-BE49-F238E27FC236}">
                <a16:creationId xmlns="" xmlns:a16="http://schemas.microsoft.com/office/drawing/2014/main" id="{BA2F0797-3FA7-4756-88A2-52DA9FC2C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5" y="697056"/>
            <a:ext cx="5972695" cy="72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51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5C48-5898-4834-9F13-B5CBD81E8751}" type="datetime1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8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C20D-C5F3-4F22-BDE0-5063E26EA61C}" type="datetime1">
              <a:rPr lang="pl-PL" smtClean="0"/>
              <a:t>01.07.2021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12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897-1566-41B7-A07B-F12DC0688D98}" type="datetime1">
              <a:rPr lang="pl-PL" smtClean="0"/>
              <a:t>01.07.2021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72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E851-D207-41B9-90E0-7693D2AFF5C2}" type="datetime1">
              <a:rPr lang="pl-PL" smtClean="0"/>
              <a:t>01.07.2021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52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A5BD-EE2E-4A66-BD9C-00BAF767DB56}" type="datetime1">
              <a:rPr lang="pl-PL" smtClean="0"/>
              <a:t>01.07.2021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04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89D-54BA-4EAF-8077-9496D83C1081}" type="datetime1">
              <a:rPr lang="pl-PL" smtClean="0"/>
              <a:t>01.07.2021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12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2114-FCE9-4201-850F-CE4EF7D17B5A}" type="datetime1">
              <a:rPr lang="pl-PL" smtClean="0"/>
              <a:t>01.07.2021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5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F2AF-2334-471D-B5B0-B6CD570FA39C}" type="datetime1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BUDOWA TRASY ROWEROWEJ WĄSOWO- TRZCIANKA NA OBSZARZE GMINY KUŚLIN 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45AE-77EF-4066-811F-6CBC629C3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45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E58C17C9-6F2A-4B19-AB46-386F54DE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60705"/>
            <a:ext cx="7886700" cy="3813047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„BUDOWA TRASY ROWEROWEJ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WĄSOWO- TRZCIANKA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OBSZARZE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GMINY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KUŚLIN ” </a:t>
            </a:r>
            <a: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  <a:t>Wielkopolski Regionalny Program Operacyjny </a:t>
            </a:r>
            <a:b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  <a:t>Działanie 3.3 Wspieranie strategii niskoemisyjnych w tym mobilność miejska </a:t>
            </a:r>
            <a:b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  <a:t>poddziałanie 3.3.1 Inwestycje w obszarze transportu miejskiego. 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09ECC79A-F8AD-4C76-9859-D1712DA41E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7" y="276325"/>
            <a:ext cx="6420514" cy="784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stopki 8">
            <a:extLst>
              <a:ext uri="{FF2B5EF4-FFF2-40B4-BE49-F238E27FC236}">
                <a16:creationId xmlns="" xmlns:a16="http://schemas.microsoft.com/office/drawing/2014/main" id="{C9BA5E1D-6BE6-4794-8350-8953C925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4377" y="6356351"/>
            <a:ext cx="2114027" cy="365125"/>
          </a:xfrm>
        </p:spPr>
        <p:txBody>
          <a:bodyPr/>
          <a:lstStyle/>
          <a:p>
            <a:r>
              <a:rPr lang="pl-PL" sz="1000" dirty="0"/>
              <a:t>Gmina Kuślin </a:t>
            </a:r>
          </a:p>
          <a:p>
            <a:r>
              <a:rPr lang="pl-PL" sz="1000" dirty="0"/>
              <a:t>ul. Emilii </a:t>
            </a:r>
            <a:r>
              <a:rPr lang="pl-PL" sz="1000" dirty="0" err="1"/>
              <a:t>Sczanieckiej</a:t>
            </a:r>
            <a:r>
              <a:rPr lang="pl-PL" sz="1000" dirty="0"/>
              <a:t> 4</a:t>
            </a:r>
          </a:p>
          <a:p>
            <a:r>
              <a:rPr lang="pl-PL" sz="1000" dirty="0"/>
              <a:t>64-316 Kuślin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3" y="6054167"/>
            <a:ext cx="575741" cy="6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1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E58C17C9-6F2A-4B19-AB46-386F54DE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8448"/>
            <a:ext cx="7886700" cy="3520440"/>
          </a:xfrm>
        </p:spPr>
        <p:txBody>
          <a:bodyPr>
            <a:normAutofit fontScale="90000"/>
          </a:bodyPr>
          <a:lstStyle/>
          <a:p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endParaRPr lang="pl-PL" sz="1200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="" xmlns:a16="http://schemas.microsoft.com/office/drawing/2014/main" id="{C9BA5E1D-6BE6-4794-8350-8953C925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3101" y="6356351"/>
            <a:ext cx="1644242" cy="365125"/>
          </a:xfrm>
        </p:spPr>
        <p:txBody>
          <a:bodyPr/>
          <a:lstStyle/>
          <a:p>
            <a:r>
              <a:rPr lang="pl-PL" sz="1000" dirty="0"/>
              <a:t>Gmina Kuślin </a:t>
            </a:r>
          </a:p>
          <a:p>
            <a:r>
              <a:rPr lang="pl-PL" sz="1000" dirty="0"/>
              <a:t>ul. Emilii </a:t>
            </a:r>
            <a:r>
              <a:rPr lang="pl-PL" sz="1000" dirty="0" err="1"/>
              <a:t>Sczanieckiej</a:t>
            </a:r>
            <a:r>
              <a:rPr lang="pl-PL" sz="1000" dirty="0"/>
              <a:t> 4</a:t>
            </a:r>
          </a:p>
          <a:p>
            <a:r>
              <a:rPr lang="pl-PL" sz="1000" dirty="0"/>
              <a:t>64-316 Kuślin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622E041-97CE-46D2-A277-EDB04C7C997C}"/>
              </a:ext>
            </a:extLst>
          </p:cNvPr>
          <p:cNvSpPr txBox="1"/>
          <p:nvPr/>
        </p:nvSpPr>
        <p:spPr>
          <a:xfrm>
            <a:off x="493586" y="1516993"/>
            <a:ext cx="814730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Przedmiotem inwestycji jest budowa ścieżki rowerowej o długości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6,301 km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po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śladzie nieistniejącej wąskotorowej linii kolejowej pomiędzy Wąsowem 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Trzcianką.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W ramach inwestycji: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zostanie wybudowana ścieżka rowerowa wraz z elementami bezpieczeństwa ruchu dla rowerzystów;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zmodernizowane zostaną przepusty funkcjonujące niegdyś pod w/w linia kolejową;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zamontowane zostanie oświetlenie LED ścieżki rowerowej zasilana panelami słonecznymi;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postawiony zostanie obiekt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Bike&amp;Ride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Ponadto w ramach działań promocyjno- informacyjnych: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zostanie przygotowany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ogólnodostępny film, ukazujący zalety komunikacji zbiorowej, i wady jazdy samochodem w aspekcie zanieczyszczeń środowiska;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zostaną zorganizowane spotkania promocyjne dla uczniów szkół podstawowych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gminy Kuślin w zakresie ruchu drogowego.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2EDCB89D-10DA-49CE-9D7C-AD549C8900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7" y="276325"/>
            <a:ext cx="6420514" cy="78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03" y="6054167"/>
            <a:ext cx="575741" cy="6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E58C17C9-6F2A-4B19-AB46-386F54DE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8448"/>
            <a:ext cx="7886700" cy="3520440"/>
          </a:xfrm>
        </p:spPr>
        <p:txBody>
          <a:bodyPr>
            <a:normAutofit fontScale="90000"/>
          </a:bodyPr>
          <a:lstStyle/>
          <a:p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/>
              <a:t/>
            </a:r>
            <a:br>
              <a:rPr lang="pl-PL" sz="1200" b="1" dirty="0"/>
            </a:br>
            <a:endParaRPr lang="pl-PL" sz="1200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="" xmlns:a16="http://schemas.microsoft.com/office/drawing/2014/main" id="{C9BA5E1D-6BE6-4794-8350-8953C925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5" y="6356351"/>
            <a:ext cx="1770079" cy="365125"/>
          </a:xfrm>
        </p:spPr>
        <p:txBody>
          <a:bodyPr/>
          <a:lstStyle/>
          <a:p>
            <a:r>
              <a:rPr lang="pl-PL" sz="1000" dirty="0"/>
              <a:t>Gmina Kuślin </a:t>
            </a:r>
          </a:p>
          <a:p>
            <a:r>
              <a:rPr lang="pl-PL" sz="1000" dirty="0"/>
              <a:t>ul. Emilii </a:t>
            </a:r>
            <a:r>
              <a:rPr lang="pl-PL" sz="1000" dirty="0" err="1"/>
              <a:t>Sczanieckiej</a:t>
            </a:r>
            <a:r>
              <a:rPr lang="pl-PL" sz="1000" dirty="0"/>
              <a:t> 4</a:t>
            </a:r>
          </a:p>
          <a:p>
            <a:r>
              <a:rPr lang="pl-PL" sz="1000" dirty="0"/>
              <a:t>64-316 Kuślin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622E041-97CE-46D2-A277-EDB04C7C997C}"/>
              </a:ext>
            </a:extLst>
          </p:cNvPr>
          <p:cNvSpPr txBox="1"/>
          <p:nvPr/>
        </p:nvSpPr>
        <p:spPr>
          <a:xfrm>
            <a:off x="493586" y="1516993"/>
            <a:ext cx="81473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Główne cele inwestycji: </a:t>
            </a:r>
          </a:p>
          <a:p>
            <a:endParaRPr lang="pl-PL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poprawa atrakcyjności komunikacji rowerowej;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skrócenie czasu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poprawa komfortu podróży;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osiągnięcie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niskoemisyjnej i </a:t>
            </a: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zrównoważonej </a:t>
            </a:r>
            <a:r>
              <a:rPr lang="pl-PL" sz="1600" smtClean="0">
                <a:latin typeface="Arial" panose="020B0604020202020204" pitchFamily="34" charset="0"/>
                <a:cs typeface="Arial" panose="020B0604020202020204" pitchFamily="34" charset="0"/>
              </a:rPr>
              <a:t>mobilności;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ograniczenie ruchu samochodowego;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zwiększenie bezpieczeństwa rowerzystów;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promocja komunikacji rowerowej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rozwój społeczno-gospodarczy gminy Kuślin.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b="1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Kwota dofinansowania - 5 064 410,18 zł</a:t>
            </a:r>
            <a:endParaRPr lang="pl-PL" b="1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Całkowita wartość projektu - 6 015 939,63 zł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1C55CCD8-0E5C-48A1-BFB0-1FC46A6CFB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7" y="276325"/>
            <a:ext cx="6420514" cy="78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23" y="6054167"/>
            <a:ext cx="575741" cy="6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1949E38-9622-43C3-B88B-45B8B66A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F27A954-73C0-43A1-91BF-ED0037E73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BF5ED241-A6A9-414F-A711-9A6D9C07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dirty="0"/>
              <a:t>Gmina Kuślin </a:t>
            </a:r>
          </a:p>
          <a:p>
            <a:r>
              <a:rPr lang="pl-PL" sz="1000" dirty="0"/>
              <a:t>ul. Emilii </a:t>
            </a:r>
            <a:r>
              <a:rPr lang="pl-PL" sz="1000" dirty="0" err="1"/>
              <a:t>Sczanieckiej</a:t>
            </a:r>
            <a:r>
              <a:rPr lang="pl-PL" sz="1000" dirty="0"/>
              <a:t> 4</a:t>
            </a:r>
          </a:p>
          <a:p>
            <a:r>
              <a:rPr lang="pl-PL" sz="1000" dirty="0"/>
              <a:t>64-316 Kuślin </a:t>
            </a:r>
          </a:p>
          <a:p>
            <a:endParaRPr lang="pl-PL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="" xmlns:a16="http://schemas.microsoft.com/office/drawing/2014/main" id="{3A220E48-9AE6-4B4A-9997-17A456117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0963" y="-441383"/>
            <a:ext cx="4843960" cy="821810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AE6DABC2-AFD3-43D3-9554-E5D9D095E7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7" y="276325"/>
            <a:ext cx="6420514" cy="78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23" y="6160847"/>
            <a:ext cx="575741" cy="6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8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62</Words>
  <Application>Microsoft Office PowerPoint</Application>
  <PresentationFormat>Pokaz na ekranie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„BUDOWA TRASY ROWEROWEJ  WĄSOWO- TRZCIANKA  NA OBSZARZE GMINY KUŚLIN ”     Wielkopolski Regionalny Program Operacyjny  Działanie 3.3 Wspieranie strategii niskoemisyjnych w tym mobilność miejska  poddziałanie 3.3.1 Inwestycje w obszarze transportu miejskiego.  </vt:lpstr>
      <vt:lpstr>                               </vt:lpstr>
      <vt:lpstr>                             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Adrianna</cp:lastModifiedBy>
  <cp:revision>20</cp:revision>
  <dcterms:created xsi:type="dcterms:W3CDTF">2021-06-30T12:37:37Z</dcterms:created>
  <dcterms:modified xsi:type="dcterms:W3CDTF">2021-07-01T09:46:34Z</dcterms:modified>
</cp:coreProperties>
</file>