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E5F706-054B-A624-CC1C-1F921549B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7" y="1921565"/>
            <a:ext cx="9316278" cy="3432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4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Dyrektor Żłobka Gminnego w Kłecku informuje, że w </a:t>
            </a:r>
            <a:r>
              <a:rPr lang="pl-PL" sz="4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dniach </a:t>
            </a:r>
            <a:r>
              <a:rPr lang="pl-PL" sz="4000" b="1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06 - 31.05.2024 </a:t>
            </a:r>
            <a:r>
              <a:rPr lang="pl-PL" sz="4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trwa nabór dzieci do żłobka na rok 2024/25.</a:t>
            </a:r>
          </a:p>
        </p:txBody>
      </p:sp>
    </p:spTree>
    <p:extLst>
      <p:ext uri="{BB962C8B-B14F-4D97-AF65-F5344CB8AC3E}">
        <p14:creationId xmlns:p14="http://schemas.microsoft.com/office/powerpoint/2010/main" val="6381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2165EB-4AFE-3768-CDF5-C452F4B2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51791"/>
            <a:ext cx="11675166" cy="63610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rekrutacji oraz niezbędne dokumenty i wnioski znajdują się na stronie internetowej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bip.klecko.pl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Wnioski rodziców (karta zgłoszenia, klauzula RODO, oświadczenie o zapoznaniu się ze statutem i regulaminem żłobka)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przyjmuje w żłobku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Małgorzata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Alamenciak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codziennie w godzinach: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8.30-14.00. </a:t>
            </a:r>
          </a:p>
        </p:txBody>
      </p:sp>
    </p:spTree>
    <p:extLst>
      <p:ext uri="{BB962C8B-B14F-4D97-AF65-F5344CB8AC3E}">
        <p14:creationId xmlns:p14="http://schemas.microsoft.com/office/powerpoint/2010/main" val="189047075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BF8659-804B-9FED-39E3-8CE478E1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251791"/>
            <a:ext cx="11714922" cy="63610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dniu </a:t>
            </a:r>
            <a:r>
              <a:rPr lang="pl-P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maja 2024 r.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godz. </a:t>
            </a:r>
            <a:r>
              <a:rPr lang="pl-P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10.00-12.00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odbędą się ,,drzwi otwarte” w żłobku.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Zapraszamy do odwiedzin i zapoznania się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naszą ofertą.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0EB3105-FC59-7995-FA10-5EA55DBC0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28661"/>
            <a:ext cx="9197009" cy="2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422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381C83-82BC-F19D-79BE-CCD2291C1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51791"/>
            <a:ext cx="11688418" cy="63610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Zapewniamy wykwalifikowaną kadrę – twórcze, kreatywne opiekunki z pasją, zapewniające dzieciom prawdziwie domową atmosferę.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2DEEF33-8641-E895-1C1B-46B52D87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05470" y="2808636"/>
            <a:ext cx="4128049" cy="309603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54D313D-4B55-63E4-7AAC-4FBCEE6C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627" y="2808635"/>
            <a:ext cx="4128049" cy="30960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0D888DC-15BE-49AD-B253-4CA3B26B5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05312" y="2808634"/>
            <a:ext cx="4128048" cy="30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956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5E5F7D-AF83-738E-8F65-5FA23D7C4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251791"/>
            <a:ext cx="11688418" cy="63610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 żłobek, to bezpieczne miejsce, w którym dzieci poprzez zabawę rozwijają się i beztrosko spędzają czas.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07123E-D373-89C4-6C56-DDA789A4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557" y="2535583"/>
            <a:ext cx="4470400" cy="3352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720731-712E-C426-0C3C-9888DA09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60800" y="2535583"/>
            <a:ext cx="4470400" cy="33528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EA9011-2482-6C08-E2BE-3ABCC860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40155" y="2535583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1677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8E7386-F4DE-FB4A-D2D7-12B4E6685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503583"/>
            <a:ext cx="11688418" cy="609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Serdecznie zapraszamy 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08676B9-E17C-26B4-D3EC-739D7DCB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2213113"/>
            <a:ext cx="10747513" cy="39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31712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101</TotalTime>
  <Words>142</Words>
  <Application>Microsoft Office PowerPoint</Application>
  <PresentationFormat>Panoramiczny</PresentationFormat>
  <Paragraphs>13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Century Gothic</vt:lpstr>
      <vt:lpstr>Garamond</vt:lpstr>
      <vt:lpstr>Times New Roman</vt:lpstr>
      <vt:lpstr>Mydło</vt:lpstr>
      <vt:lpstr>Dyrektor Żłobka Gminnego w Kłecku informuje, że w dniach 06 - 31.05.2024 roku trwa nabór dzieci do żłobka na rok 2024/25.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Dyrektor Żłobka Gminnego w Kłecku informuje, że w dniach 06-31.05.2024 roku trwa nabór dzieci do żłobka na rok 2024/25.</dc:title>
  <dc:creator>Kamila</dc:creator>
  <cp:lastModifiedBy>Kamila</cp:lastModifiedBy>
  <cp:revision>8</cp:revision>
  <dcterms:created xsi:type="dcterms:W3CDTF">2024-04-23T15:04:20Z</dcterms:created>
  <dcterms:modified xsi:type="dcterms:W3CDTF">2024-04-25T08:12:02Z</dcterms:modified>
</cp:coreProperties>
</file>