
<file path=[Content_Types].xml><?xml version="1.0" encoding="utf-8"?>
<Types xmlns="http://schemas.openxmlformats.org/package/2006/content-types">
  <Override PartName="/ppt/diagrams/drawing2.xml" ContentType="application/vnd.ms-office.drawingml.diagramDrawing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diagrams/layout9.xml" ContentType="application/vnd.openxmlformats-officedocument.drawingml.diagram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colors8.xml" ContentType="application/vnd.openxmlformats-officedocument.drawingml.diagramColors+xml"/>
  <Override PartName="/ppt/diagrams/drawing9.xml" ContentType="application/vnd.ms-office.drawingml.diagramDrawing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colors6.xml" ContentType="application/vnd.openxmlformats-officedocument.drawingml.diagramColors+xml"/>
  <Override PartName="/ppt/diagrams/drawing7.xml" ContentType="application/vnd.ms-office.drawingml.diagramDrawing+xml"/>
  <Override PartName="/ppt/diagrams/quickStyle9.xml" ContentType="application/vnd.openxmlformats-officedocument.drawingml.diagramStyl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colors4.xml" ContentType="application/vnd.openxmlformats-officedocument.drawingml.diagramColors+xml"/>
  <Override PartName="/ppt/diagrams/drawing5.xml" ContentType="application/vnd.ms-office.drawingml.diagramDrawing+xml"/>
  <Override PartName="/ppt/diagrams/quickStyle7.xml" ContentType="application/vnd.openxmlformats-officedocument.drawingml.diagramStyle+xml"/>
  <Override PartName="/ppt/diagrams/drawing10.xml" ContentType="application/vnd.ms-office.drawingml.diagramDrawing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4.xml" ContentType="application/vnd.openxmlformats-officedocument.theme+xml"/>
  <Default Extension="png" ContentType="image/png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diagrams/quickStyle5.xml" ContentType="application/vnd.openxmlformats-officedocument.drawingml.diagramStyle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diagrams/colors10.xml" ContentType="application/vnd.openxmlformats-officedocument.drawingml.diagramColors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diagrams/quickStyle1.xml" ContentType="application/vnd.openxmlformats-officedocument.drawingml.diagramStyle+xml"/>
  <Override PartName="/ppt/diagrams/layout8.xml" ContentType="application/vnd.openxmlformats-officedocument.drawingml.diagram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diagrams/layout6.xml" ContentType="application/vnd.openxmlformats-officedocument.drawingml.diagramLayout+xml"/>
  <Override PartName="/ppt/diagrams/data9.xml" ContentType="application/vnd.openxmlformats-officedocument.drawingml.diagramData+xml"/>
  <Override PartName="/ppt/diagrams/data10.xml" ContentType="application/vnd.openxmlformats-officedocument.drawingml.diagramData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diagrams/colors9.xml" ContentType="application/vnd.openxmlformats-officedocument.drawingml.diagramColors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drawing8.xml" ContentType="application/vnd.ms-office.drawingml.diagramDrawing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drawing6.xml" ContentType="application/vnd.ms-office.drawingml.diagramDrawing+xml"/>
  <Override PartName="/ppt/diagrams/quickStyle8.xml" ContentType="application/vnd.openxmlformats-officedocument.drawingml.diagramStyle+xml"/>
  <Override PartName="/ppt/diagrams/quickStyle10.xml" ContentType="application/vnd.openxmlformats-officedocument.drawingml.diagramStyl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drawing4.xml" ContentType="application/vnd.ms-office.drawingml.diagramDrawing+xml"/>
  <Override PartName="/ppt/diagrams/quickStyle6.xml" ContentType="application/vnd.openxmlformats-officedocument.drawingml.diagramStyl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diagrams/layout10.xml" ContentType="application/vnd.openxmlformats-officedocument.drawingml.diagram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  <p:sldMasterId id="2147483650" r:id="rId2"/>
  </p:sldMasterIdLst>
  <p:notesMasterIdLst>
    <p:notesMasterId r:id="rId17"/>
  </p:notesMasterIdLst>
  <p:handoutMasterIdLst>
    <p:handoutMasterId r:id="rId18"/>
  </p:handoutMasterIdLst>
  <p:sldIdLst>
    <p:sldId id="263" r:id="rId3"/>
    <p:sldId id="275" r:id="rId4"/>
    <p:sldId id="277" r:id="rId5"/>
    <p:sldId id="305" r:id="rId6"/>
    <p:sldId id="295" r:id="rId7"/>
    <p:sldId id="311" r:id="rId8"/>
    <p:sldId id="312" r:id="rId9"/>
    <p:sldId id="313" r:id="rId10"/>
    <p:sldId id="310" r:id="rId11"/>
    <p:sldId id="306" r:id="rId12"/>
    <p:sldId id="307" r:id="rId13"/>
    <p:sldId id="308" r:id="rId14"/>
    <p:sldId id="309" r:id="rId15"/>
    <p:sldId id="270" r:id="rId16"/>
  </p:sldIdLst>
  <p:sldSz cx="9144000" cy="6858000" type="screen4x3"/>
  <p:notesSz cx="6799263" cy="9929813"/>
  <p:defaultTextStyle>
    <a:defPPr>
      <a:defRPr lang="pl-P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FA680E"/>
    <a:srgbClr val="00A161"/>
    <a:srgbClr val="3C5664"/>
    <a:srgbClr val="314854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84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150"/>
    </p:cViewPr>
  </p:sorterViewPr>
  <p:notesViewPr>
    <p:cSldViewPr>
      <p:cViewPr varScale="1">
        <p:scale>
          <a:sx n="83" d="100"/>
          <a:sy n="83" d="100"/>
        </p:scale>
        <p:origin x="-3156" y="-90"/>
      </p:cViewPr>
      <p:guideLst>
        <p:guide orient="horz" pos="2880"/>
        <p:guide orient="horz" pos="3128"/>
        <p:guide pos="2160"/>
        <p:guide pos="2142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1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#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D38AD8D-D318-4D7A-853A-9AD399E3E01C}" type="doc">
      <dgm:prSet loTypeId="urn:microsoft.com/office/officeart/2005/8/layout/hProcess11" loCatId="process" qsTypeId="urn:microsoft.com/office/officeart/2005/8/quickstyle/simple1#1" qsCatId="simple" csTypeId="urn:microsoft.com/office/officeart/2005/8/colors/accent1_2#1" csCatId="accent1" phldr="1"/>
      <dgm:spPr/>
    </dgm:pt>
    <dgm:pt modelId="{88B2D4C7-7526-40B2-8D38-A62475382B2D}">
      <dgm:prSet phldrT="[Tekst]"/>
      <dgm:spPr/>
      <dgm:t>
        <a:bodyPr/>
        <a:lstStyle/>
        <a:p>
          <a:r>
            <a:rPr lang="pl-PL" b="1" dirty="0" smtClean="0">
              <a:latin typeface="Arial" panose="020B0604020202020204" pitchFamily="34" charset="0"/>
              <a:cs typeface="Arial" panose="020B0604020202020204" pitchFamily="34" charset="0"/>
            </a:rPr>
            <a:t>2017</a:t>
          </a:r>
          <a:r>
            <a:rPr lang="pl-PL" dirty="0" smtClean="0">
              <a:latin typeface="Arial" panose="020B0604020202020204" pitchFamily="34" charset="0"/>
              <a:cs typeface="Arial" panose="020B0604020202020204" pitchFamily="34" charset="0"/>
            </a:rPr>
            <a:t> – uzyskanie koncesji na wydobycie</a:t>
          </a:r>
          <a:endParaRPr lang="pl-PL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EFD58A5-2A6C-41BA-8595-4B1D82145037}" type="parTrans" cxnId="{1C5619C3-6A1D-4F4B-BB41-45E4FEEEC38A}">
      <dgm:prSet/>
      <dgm:spPr/>
      <dgm:t>
        <a:bodyPr/>
        <a:lstStyle/>
        <a:p>
          <a:endParaRPr lang="pl-PL"/>
        </a:p>
      </dgm:t>
    </dgm:pt>
    <dgm:pt modelId="{C97EB42D-B0E0-4C28-B6A3-645E6C862187}" type="sibTrans" cxnId="{1C5619C3-6A1D-4F4B-BB41-45E4FEEEC38A}">
      <dgm:prSet/>
      <dgm:spPr/>
      <dgm:t>
        <a:bodyPr/>
        <a:lstStyle/>
        <a:p>
          <a:endParaRPr lang="pl-PL"/>
        </a:p>
      </dgm:t>
    </dgm:pt>
    <dgm:pt modelId="{D564864E-8A26-4597-ABAE-777070384824}">
      <dgm:prSet phldrT="[Tekst]"/>
      <dgm:spPr/>
      <dgm:t>
        <a:bodyPr/>
        <a:lstStyle/>
        <a:p>
          <a:r>
            <a:rPr lang="pl-PL" b="1" dirty="0" smtClean="0">
              <a:latin typeface="Arial" panose="020B0604020202020204" pitchFamily="34" charset="0"/>
              <a:cs typeface="Arial" panose="020B0604020202020204" pitchFamily="34" charset="0"/>
            </a:rPr>
            <a:t>2018/2019</a:t>
          </a:r>
          <a:r>
            <a:rPr lang="pl-PL" dirty="0" smtClean="0">
              <a:latin typeface="Arial" panose="020B0604020202020204" pitchFamily="34" charset="0"/>
              <a:cs typeface="Arial" panose="020B0604020202020204" pitchFamily="34" charset="0"/>
            </a:rPr>
            <a:t> – rozpoczęcie fazy przygotowania i realizacji inwestycji</a:t>
          </a:r>
          <a:endParaRPr lang="pl-PL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410E1A5-38AC-4F02-BCA7-0644FEA7032D}" type="parTrans" cxnId="{BDC0D90E-D3C7-47E3-839B-7426186517E0}">
      <dgm:prSet/>
      <dgm:spPr/>
      <dgm:t>
        <a:bodyPr/>
        <a:lstStyle/>
        <a:p>
          <a:endParaRPr lang="pl-PL"/>
        </a:p>
      </dgm:t>
    </dgm:pt>
    <dgm:pt modelId="{3AE8E2B4-04CE-44B3-9396-8BDC09F38B29}" type="sibTrans" cxnId="{BDC0D90E-D3C7-47E3-839B-7426186517E0}">
      <dgm:prSet/>
      <dgm:spPr/>
      <dgm:t>
        <a:bodyPr/>
        <a:lstStyle/>
        <a:p>
          <a:endParaRPr lang="pl-PL"/>
        </a:p>
      </dgm:t>
    </dgm:pt>
    <dgm:pt modelId="{9E50B4C7-6B87-49AB-B077-1F7DC489CB54}">
      <dgm:prSet phldrT="[Tekst]"/>
      <dgm:spPr/>
      <dgm:t>
        <a:bodyPr/>
        <a:lstStyle/>
        <a:p>
          <a:r>
            <a:rPr lang="pl-PL" dirty="0" smtClean="0">
              <a:latin typeface="Arial" panose="020B0604020202020204" pitchFamily="34" charset="0"/>
              <a:cs typeface="Arial" panose="020B0604020202020204" pitchFamily="34" charset="0"/>
            </a:rPr>
            <a:t>ok. </a:t>
          </a:r>
          <a:r>
            <a:rPr lang="pl-PL" b="1" dirty="0" smtClean="0">
              <a:latin typeface="Arial" panose="020B0604020202020204" pitchFamily="34" charset="0"/>
              <a:cs typeface="Arial" panose="020B0604020202020204" pitchFamily="34" charset="0"/>
            </a:rPr>
            <a:t>2030</a:t>
          </a:r>
          <a:r>
            <a:rPr lang="pl-PL" dirty="0" smtClean="0">
              <a:latin typeface="Arial" panose="020B0604020202020204" pitchFamily="34" charset="0"/>
              <a:cs typeface="Arial" panose="020B0604020202020204" pitchFamily="34" charset="0"/>
            </a:rPr>
            <a:t> – rozpoczęcie eksploatacji złoża</a:t>
          </a:r>
          <a:endParaRPr lang="pl-PL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21B63D5-967A-45AC-A4B6-40654BB3219A}" type="parTrans" cxnId="{C5EE3110-7FAC-47C4-89E8-02D667FDD5CF}">
      <dgm:prSet/>
      <dgm:spPr/>
      <dgm:t>
        <a:bodyPr/>
        <a:lstStyle/>
        <a:p>
          <a:endParaRPr lang="pl-PL"/>
        </a:p>
      </dgm:t>
    </dgm:pt>
    <dgm:pt modelId="{DD0BFA8B-289C-4172-A6F4-7077B5263B6A}" type="sibTrans" cxnId="{C5EE3110-7FAC-47C4-89E8-02D667FDD5CF}">
      <dgm:prSet/>
      <dgm:spPr/>
      <dgm:t>
        <a:bodyPr/>
        <a:lstStyle/>
        <a:p>
          <a:endParaRPr lang="pl-PL"/>
        </a:p>
      </dgm:t>
    </dgm:pt>
    <dgm:pt modelId="{6DCE2D26-431A-41A3-BFB7-B99462C00B2E}" type="pres">
      <dgm:prSet presAssocID="{1D38AD8D-D318-4D7A-853A-9AD399E3E01C}" presName="Name0" presStyleCnt="0">
        <dgm:presLayoutVars>
          <dgm:dir/>
          <dgm:resizeHandles val="exact"/>
        </dgm:presLayoutVars>
      </dgm:prSet>
      <dgm:spPr/>
    </dgm:pt>
    <dgm:pt modelId="{0F01B94C-C2FF-4964-8586-870ECC04FB2B}" type="pres">
      <dgm:prSet presAssocID="{1D38AD8D-D318-4D7A-853A-9AD399E3E01C}" presName="arrow" presStyleLbl="bgShp" presStyleIdx="0" presStyleCnt="1"/>
      <dgm:spPr/>
    </dgm:pt>
    <dgm:pt modelId="{9E74B995-D16A-42B9-B292-FBE1044B0E19}" type="pres">
      <dgm:prSet presAssocID="{1D38AD8D-D318-4D7A-853A-9AD399E3E01C}" presName="points" presStyleCnt="0"/>
      <dgm:spPr/>
    </dgm:pt>
    <dgm:pt modelId="{DE72BDF6-565A-49CC-95BC-0F38393B19F8}" type="pres">
      <dgm:prSet presAssocID="{88B2D4C7-7526-40B2-8D38-A62475382B2D}" presName="compositeA" presStyleCnt="0"/>
      <dgm:spPr/>
    </dgm:pt>
    <dgm:pt modelId="{D2918163-DBE9-41FA-BF23-CE608C7CA171}" type="pres">
      <dgm:prSet presAssocID="{88B2D4C7-7526-40B2-8D38-A62475382B2D}" presName="textA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DC16E97E-AD47-4F75-953B-65C00974C493}" type="pres">
      <dgm:prSet presAssocID="{88B2D4C7-7526-40B2-8D38-A62475382B2D}" presName="circleA" presStyleLbl="node1" presStyleIdx="0" presStyleCnt="3"/>
      <dgm:spPr/>
    </dgm:pt>
    <dgm:pt modelId="{39149602-2B71-4B79-B3A6-622F725EA442}" type="pres">
      <dgm:prSet presAssocID="{88B2D4C7-7526-40B2-8D38-A62475382B2D}" presName="spaceA" presStyleCnt="0"/>
      <dgm:spPr/>
    </dgm:pt>
    <dgm:pt modelId="{6ACF6E15-5474-47F2-B68F-94A681B40456}" type="pres">
      <dgm:prSet presAssocID="{C97EB42D-B0E0-4C28-B6A3-645E6C862187}" presName="space" presStyleCnt="0"/>
      <dgm:spPr/>
    </dgm:pt>
    <dgm:pt modelId="{60304907-A94C-4A9F-A79C-A64C9E17985D}" type="pres">
      <dgm:prSet presAssocID="{D564864E-8A26-4597-ABAE-777070384824}" presName="compositeB" presStyleCnt="0"/>
      <dgm:spPr/>
    </dgm:pt>
    <dgm:pt modelId="{6D5EAB25-5155-4221-8D79-90B11C3719BD}" type="pres">
      <dgm:prSet presAssocID="{D564864E-8A26-4597-ABAE-777070384824}" presName="textB" presStyleLbl="revTx" presStyleIdx="1" presStyleCnt="3" custScaleX="60344" custLinFactNeighborX="-44970" custLinFactNeighborY="1578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D100A8F1-9ED3-47DA-A4FF-5D1C52D203D5}" type="pres">
      <dgm:prSet presAssocID="{D564864E-8A26-4597-ABAE-777070384824}" presName="circleB" presStyleLbl="node1" presStyleIdx="1" presStyleCnt="3" custLinFactX="-100000" custLinFactNeighborX="-166275" custLinFactNeighborY="-3156"/>
      <dgm:spPr/>
    </dgm:pt>
    <dgm:pt modelId="{F99BA629-1CD9-4127-9EC1-12667A7C0FA5}" type="pres">
      <dgm:prSet presAssocID="{D564864E-8A26-4597-ABAE-777070384824}" presName="spaceB" presStyleCnt="0"/>
      <dgm:spPr/>
    </dgm:pt>
    <dgm:pt modelId="{92A7BDF2-62F1-40DE-9958-30DF08FCE26C}" type="pres">
      <dgm:prSet presAssocID="{3AE8E2B4-04CE-44B3-9396-8BDC09F38B29}" presName="space" presStyleCnt="0"/>
      <dgm:spPr/>
    </dgm:pt>
    <dgm:pt modelId="{24C7980F-759C-461D-9A6E-57B3A8577D69}" type="pres">
      <dgm:prSet presAssocID="{9E50B4C7-6B87-49AB-B077-1F7DC489CB54}" presName="compositeA" presStyleCnt="0"/>
      <dgm:spPr/>
    </dgm:pt>
    <dgm:pt modelId="{6C8F9906-684D-4680-850F-52760DE9A6AF}" type="pres">
      <dgm:prSet presAssocID="{9E50B4C7-6B87-49AB-B077-1F7DC489CB54}" presName="textA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E4C41EE3-E61D-4E87-880A-D77D934FDC83}" type="pres">
      <dgm:prSet presAssocID="{9E50B4C7-6B87-49AB-B077-1F7DC489CB54}" presName="circleA" presStyleLbl="node1" presStyleIdx="2" presStyleCnt="3"/>
      <dgm:spPr/>
    </dgm:pt>
    <dgm:pt modelId="{0A7F10FC-19DB-47D5-BA91-600F81218930}" type="pres">
      <dgm:prSet presAssocID="{9E50B4C7-6B87-49AB-B077-1F7DC489CB54}" presName="spaceA" presStyleCnt="0"/>
      <dgm:spPr/>
    </dgm:pt>
  </dgm:ptLst>
  <dgm:cxnLst>
    <dgm:cxn modelId="{0BE3E1E9-4350-4628-ADC9-A64BEF9A8F46}" type="presOf" srcId="{D564864E-8A26-4597-ABAE-777070384824}" destId="{6D5EAB25-5155-4221-8D79-90B11C3719BD}" srcOrd="0" destOrd="0" presId="urn:microsoft.com/office/officeart/2005/8/layout/hProcess11"/>
    <dgm:cxn modelId="{1C5619C3-6A1D-4F4B-BB41-45E4FEEEC38A}" srcId="{1D38AD8D-D318-4D7A-853A-9AD399E3E01C}" destId="{88B2D4C7-7526-40B2-8D38-A62475382B2D}" srcOrd="0" destOrd="0" parTransId="{8EFD58A5-2A6C-41BA-8595-4B1D82145037}" sibTransId="{C97EB42D-B0E0-4C28-B6A3-645E6C862187}"/>
    <dgm:cxn modelId="{02F219E7-E6B8-4194-94E7-6F8B4D26EBDC}" type="presOf" srcId="{9E50B4C7-6B87-49AB-B077-1F7DC489CB54}" destId="{6C8F9906-684D-4680-850F-52760DE9A6AF}" srcOrd="0" destOrd="0" presId="urn:microsoft.com/office/officeart/2005/8/layout/hProcess11"/>
    <dgm:cxn modelId="{9E9073DC-E658-498E-9F9E-F5F3EA82A1EB}" type="presOf" srcId="{1D38AD8D-D318-4D7A-853A-9AD399E3E01C}" destId="{6DCE2D26-431A-41A3-BFB7-B99462C00B2E}" srcOrd="0" destOrd="0" presId="urn:microsoft.com/office/officeart/2005/8/layout/hProcess11"/>
    <dgm:cxn modelId="{ED650AEF-F920-462E-B5F2-7855FF9984C6}" type="presOf" srcId="{88B2D4C7-7526-40B2-8D38-A62475382B2D}" destId="{D2918163-DBE9-41FA-BF23-CE608C7CA171}" srcOrd="0" destOrd="0" presId="urn:microsoft.com/office/officeart/2005/8/layout/hProcess11"/>
    <dgm:cxn modelId="{C5EE3110-7FAC-47C4-89E8-02D667FDD5CF}" srcId="{1D38AD8D-D318-4D7A-853A-9AD399E3E01C}" destId="{9E50B4C7-6B87-49AB-B077-1F7DC489CB54}" srcOrd="2" destOrd="0" parTransId="{A21B63D5-967A-45AC-A4B6-40654BB3219A}" sibTransId="{DD0BFA8B-289C-4172-A6F4-7077B5263B6A}"/>
    <dgm:cxn modelId="{BDC0D90E-D3C7-47E3-839B-7426186517E0}" srcId="{1D38AD8D-D318-4D7A-853A-9AD399E3E01C}" destId="{D564864E-8A26-4597-ABAE-777070384824}" srcOrd="1" destOrd="0" parTransId="{C410E1A5-38AC-4F02-BCA7-0644FEA7032D}" sibTransId="{3AE8E2B4-04CE-44B3-9396-8BDC09F38B29}"/>
    <dgm:cxn modelId="{28968184-8BF7-4860-90C1-7C7A61B6769B}" type="presParOf" srcId="{6DCE2D26-431A-41A3-BFB7-B99462C00B2E}" destId="{0F01B94C-C2FF-4964-8586-870ECC04FB2B}" srcOrd="0" destOrd="0" presId="urn:microsoft.com/office/officeart/2005/8/layout/hProcess11"/>
    <dgm:cxn modelId="{F5E820F2-7E92-4E98-A57B-65F3786536EA}" type="presParOf" srcId="{6DCE2D26-431A-41A3-BFB7-B99462C00B2E}" destId="{9E74B995-D16A-42B9-B292-FBE1044B0E19}" srcOrd="1" destOrd="0" presId="urn:microsoft.com/office/officeart/2005/8/layout/hProcess11"/>
    <dgm:cxn modelId="{7E137AE8-ABA6-473E-86BC-3E93E5B7209C}" type="presParOf" srcId="{9E74B995-D16A-42B9-B292-FBE1044B0E19}" destId="{DE72BDF6-565A-49CC-95BC-0F38393B19F8}" srcOrd="0" destOrd="0" presId="urn:microsoft.com/office/officeart/2005/8/layout/hProcess11"/>
    <dgm:cxn modelId="{4E4BE9E9-6C19-4FE5-9C43-C42B2F8236F9}" type="presParOf" srcId="{DE72BDF6-565A-49CC-95BC-0F38393B19F8}" destId="{D2918163-DBE9-41FA-BF23-CE608C7CA171}" srcOrd="0" destOrd="0" presId="urn:microsoft.com/office/officeart/2005/8/layout/hProcess11"/>
    <dgm:cxn modelId="{582240F7-91CC-4D26-8E84-6680DC393981}" type="presParOf" srcId="{DE72BDF6-565A-49CC-95BC-0F38393B19F8}" destId="{DC16E97E-AD47-4F75-953B-65C00974C493}" srcOrd="1" destOrd="0" presId="urn:microsoft.com/office/officeart/2005/8/layout/hProcess11"/>
    <dgm:cxn modelId="{7C591D46-3394-45AA-BA80-AE56515F9464}" type="presParOf" srcId="{DE72BDF6-565A-49CC-95BC-0F38393B19F8}" destId="{39149602-2B71-4B79-B3A6-622F725EA442}" srcOrd="2" destOrd="0" presId="urn:microsoft.com/office/officeart/2005/8/layout/hProcess11"/>
    <dgm:cxn modelId="{BA94C12C-DC45-433E-B991-55A8856009BF}" type="presParOf" srcId="{9E74B995-D16A-42B9-B292-FBE1044B0E19}" destId="{6ACF6E15-5474-47F2-B68F-94A681B40456}" srcOrd="1" destOrd="0" presId="urn:microsoft.com/office/officeart/2005/8/layout/hProcess11"/>
    <dgm:cxn modelId="{C03EBEF0-3399-4B81-B1C3-66A303861056}" type="presParOf" srcId="{9E74B995-D16A-42B9-B292-FBE1044B0E19}" destId="{60304907-A94C-4A9F-A79C-A64C9E17985D}" srcOrd="2" destOrd="0" presId="urn:microsoft.com/office/officeart/2005/8/layout/hProcess11"/>
    <dgm:cxn modelId="{752B257F-C9D1-47BF-83C3-2D4D0E854D4A}" type="presParOf" srcId="{60304907-A94C-4A9F-A79C-A64C9E17985D}" destId="{6D5EAB25-5155-4221-8D79-90B11C3719BD}" srcOrd="0" destOrd="0" presId="urn:microsoft.com/office/officeart/2005/8/layout/hProcess11"/>
    <dgm:cxn modelId="{AE2B2A7C-BCE7-4B94-9F84-19830EBCFC7E}" type="presParOf" srcId="{60304907-A94C-4A9F-A79C-A64C9E17985D}" destId="{D100A8F1-9ED3-47DA-A4FF-5D1C52D203D5}" srcOrd="1" destOrd="0" presId="urn:microsoft.com/office/officeart/2005/8/layout/hProcess11"/>
    <dgm:cxn modelId="{6324C85B-222A-4D37-A2F6-7B68FDEF4982}" type="presParOf" srcId="{60304907-A94C-4A9F-A79C-A64C9E17985D}" destId="{F99BA629-1CD9-4127-9EC1-12667A7C0FA5}" srcOrd="2" destOrd="0" presId="urn:microsoft.com/office/officeart/2005/8/layout/hProcess11"/>
    <dgm:cxn modelId="{C393591F-BAE4-44F1-9137-A1943F2F1269}" type="presParOf" srcId="{9E74B995-D16A-42B9-B292-FBE1044B0E19}" destId="{92A7BDF2-62F1-40DE-9958-30DF08FCE26C}" srcOrd="3" destOrd="0" presId="urn:microsoft.com/office/officeart/2005/8/layout/hProcess11"/>
    <dgm:cxn modelId="{27EC57B3-597A-4D7A-84A1-77B7E74D6A20}" type="presParOf" srcId="{9E74B995-D16A-42B9-B292-FBE1044B0E19}" destId="{24C7980F-759C-461D-9A6E-57B3A8577D69}" srcOrd="4" destOrd="0" presId="urn:microsoft.com/office/officeart/2005/8/layout/hProcess11"/>
    <dgm:cxn modelId="{4F9B6A18-EE78-4459-B6AF-B924758D1E06}" type="presParOf" srcId="{24C7980F-759C-461D-9A6E-57B3A8577D69}" destId="{6C8F9906-684D-4680-850F-52760DE9A6AF}" srcOrd="0" destOrd="0" presId="urn:microsoft.com/office/officeart/2005/8/layout/hProcess11"/>
    <dgm:cxn modelId="{F36A7EC5-E4EA-469F-875C-B260F9200A5D}" type="presParOf" srcId="{24C7980F-759C-461D-9A6E-57B3A8577D69}" destId="{E4C41EE3-E61D-4E87-880A-D77D934FDC83}" srcOrd="1" destOrd="0" presId="urn:microsoft.com/office/officeart/2005/8/layout/hProcess11"/>
    <dgm:cxn modelId="{FAFD9E2E-28BB-4433-8685-F1E32B43AEFD}" type="presParOf" srcId="{24C7980F-759C-461D-9A6E-57B3A8577D69}" destId="{0A7F10FC-19DB-47D5-BA91-600F81218930}" srcOrd="2" destOrd="0" presId="urn:microsoft.com/office/officeart/2005/8/layout/hProcess1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4EB47A0E-892F-4A1A-B8C2-30041A56C78E}" type="doc">
      <dgm:prSet loTypeId="urn:microsoft.com/office/officeart/2008/layout/VerticalCurvedList" loCatId="list" qsTypeId="urn:microsoft.com/office/officeart/2005/8/quickstyle/simple1#8" qsCatId="simple" csTypeId="urn:microsoft.com/office/officeart/2005/8/colors/colorful4" csCatId="colorful" phldr="1"/>
      <dgm:spPr/>
      <dgm:t>
        <a:bodyPr/>
        <a:lstStyle/>
        <a:p>
          <a:endParaRPr lang="pl-PL"/>
        </a:p>
      </dgm:t>
    </dgm:pt>
    <dgm:pt modelId="{49A69CCB-452E-4D1C-A533-6F4F764A03AB}">
      <dgm:prSet phldrT="[Tekst]" custT="1"/>
      <dgm:spPr/>
      <dgm:t>
        <a:bodyPr/>
        <a:lstStyle/>
        <a:p>
          <a:r>
            <a:rPr lang="pl-PL" sz="1800" dirty="0" smtClean="0">
              <a:latin typeface="Arial" panose="020B0604020202020204" pitchFamily="34" charset="0"/>
              <a:cs typeface="Arial" panose="020B0604020202020204" pitchFamily="34" charset="0"/>
            </a:rPr>
            <a:t>Dochody z tytułu podatku od nieruchomości</a:t>
          </a:r>
          <a:endParaRPr lang="pl-PL" sz="18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A0251FE-831F-4E55-AF5F-379848B0CE8D}" type="parTrans" cxnId="{255546CE-F931-4B7B-B2C4-659B340561F0}">
      <dgm:prSet/>
      <dgm:spPr/>
      <dgm:t>
        <a:bodyPr/>
        <a:lstStyle/>
        <a:p>
          <a:endParaRPr lang="pl-PL"/>
        </a:p>
      </dgm:t>
    </dgm:pt>
    <dgm:pt modelId="{D3A410CE-C527-4DBB-B31F-AD1749DCE089}" type="sibTrans" cxnId="{255546CE-F931-4B7B-B2C4-659B340561F0}">
      <dgm:prSet/>
      <dgm:spPr/>
      <dgm:t>
        <a:bodyPr/>
        <a:lstStyle/>
        <a:p>
          <a:endParaRPr lang="pl-PL"/>
        </a:p>
      </dgm:t>
    </dgm:pt>
    <dgm:pt modelId="{30E97A89-B9EF-4AD3-ACF3-C8117C59C40A}">
      <dgm:prSet phldrT="[Tekst]" custT="1"/>
      <dgm:spPr/>
      <dgm:t>
        <a:bodyPr/>
        <a:lstStyle/>
        <a:p>
          <a:r>
            <a:rPr lang="pl-PL" sz="1800" dirty="0" smtClean="0">
              <a:latin typeface="Arial" panose="020B0604020202020204" pitchFamily="34" charset="0"/>
              <a:cs typeface="Arial" panose="020B0604020202020204" pitchFamily="34" charset="0"/>
            </a:rPr>
            <a:t>Dochody z tytułów innych podatków</a:t>
          </a:r>
          <a:endParaRPr lang="pl-PL" sz="18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0FB9A63-0825-4B78-8E0A-82CB3E09422E}" type="parTrans" cxnId="{FB7049C4-04BE-4E8E-8D63-9644CA7706E6}">
      <dgm:prSet/>
      <dgm:spPr/>
      <dgm:t>
        <a:bodyPr/>
        <a:lstStyle/>
        <a:p>
          <a:endParaRPr lang="pl-PL"/>
        </a:p>
      </dgm:t>
    </dgm:pt>
    <dgm:pt modelId="{6A839761-1CD2-423F-A3AA-9D7EF9774A04}" type="sibTrans" cxnId="{FB7049C4-04BE-4E8E-8D63-9644CA7706E6}">
      <dgm:prSet/>
      <dgm:spPr/>
      <dgm:t>
        <a:bodyPr/>
        <a:lstStyle/>
        <a:p>
          <a:endParaRPr lang="pl-PL"/>
        </a:p>
      </dgm:t>
    </dgm:pt>
    <dgm:pt modelId="{9E505D14-981B-45E9-A68E-1A23922CBFCD}">
      <dgm:prSet phldrT="[Tekst]" custT="1"/>
      <dgm:spPr/>
      <dgm:t>
        <a:bodyPr/>
        <a:lstStyle/>
        <a:p>
          <a:r>
            <a:rPr lang="pl-PL" sz="1800" dirty="0" smtClean="0">
              <a:latin typeface="Arial" panose="020B0604020202020204" pitchFamily="34" charset="0"/>
              <a:cs typeface="Arial" panose="020B0604020202020204" pitchFamily="34" charset="0"/>
            </a:rPr>
            <a:t>Inne opłaty (m.in. eksploatacyjna i z tytułu korzystania ze środowiska)</a:t>
          </a:r>
          <a:endParaRPr lang="pl-PL" sz="18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62CE47B-6D59-4939-9131-C38D3359560E}" type="parTrans" cxnId="{E703F0BE-F6C9-460C-9199-89B103699EC4}">
      <dgm:prSet/>
      <dgm:spPr/>
      <dgm:t>
        <a:bodyPr/>
        <a:lstStyle/>
        <a:p>
          <a:endParaRPr lang="pl-PL"/>
        </a:p>
      </dgm:t>
    </dgm:pt>
    <dgm:pt modelId="{43FEEAFB-0A53-41B8-A6A4-5F6DE430C35D}" type="sibTrans" cxnId="{E703F0BE-F6C9-460C-9199-89B103699EC4}">
      <dgm:prSet/>
      <dgm:spPr/>
      <dgm:t>
        <a:bodyPr/>
        <a:lstStyle/>
        <a:p>
          <a:endParaRPr lang="pl-PL"/>
        </a:p>
      </dgm:t>
    </dgm:pt>
    <dgm:pt modelId="{EEFEFFD6-2882-48E7-95C5-2C5C4257D458}" type="pres">
      <dgm:prSet presAssocID="{4EB47A0E-892F-4A1A-B8C2-30041A56C78E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pl-PL"/>
        </a:p>
      </dgm:t>
    </dgm:pt>
    <dgm:pt modelId="{69722D58-46B2-48F7-8BF2-5E4C5738F66D}" type="pres">
      <dgm:prSet presAssocID="{4EB47A0E-892F-4A1A-B8C2-30041A56C78E}" presName="Name1" presStyleCnt="0"/>
      <dgm:spPr/>
    </dgm:pt>
    <dgm:pt modelId="{6B5BA49B-04D5-4343-8EA4-2D172DC1A3A7}" type="pres">
      <dgm:prSet presAssocID="{4EB47A0E-892F-4A1A-B8C2-30041A56C78E}" presName="cycle" presStyleCnt="0"/>
      <dgm:spPr/>
    </dgm:pt>
    <dgm:pt modelId="{83AFEAE5-634B-4730-A789-0C4BF5B92F01}" type="pres">
      <dgm:prSet presAssocID="{4EB47A0E-892F-4A1A-B8C2-30041A56C78E}" presName="srcNode" presStyleLbl="node1" presStyleIdx="0" presStyleCnt="3"/>
      <dgm:spPr/>
    </dgm:pt>
    <dgm:pt modelId="{DAA6A36D-C8C5-46DF-B59D-C789AB1127CF}" type="pres">
      <dgm:prSet presAssocID="{4EB47A0E-892F-4A1A-B8C2-30041A56C78E}" presName="conn" presStyleLbl="parChTrans1D2" presStyleIdx="0" presStyleCnt="1"/>
      <dgm:spPr/>
      <dgm:t>
        <a:bodyPr/>
        <a:lstStyle/>
        <a:p>
          <a:endParaRPr lang="pl-PL"/>
        </a:p>
      </dgm:t>
    </dgm:pt>
    <dgm:pt modelId="{EF1E6CC8-2859-43C3-8513-EDDF5455EC01}" type="pres">
      <dgm:prSet presAssocID="{4EB47A0E-892F-4A1A-B8C2-30041A56C78E}" presName="extraNode" presStyleLbl="node1" presStyleIdx="0" presStyleCnt="3"/>
      <dgm:spPr/>
    </dgm:pt>
    <dgm:pt modelId="{65ABE4FF-EB3B-4E24-B50C-43F822C37213}" type="pres">
      <dgm:prSet presAssocID="{4EB47A0E-892F-4A1A-B8C2-30041A56C78E}" presName="dstNode" presStyleLbl="node1" presStyleIdx="0" presStyleCnt="3"/>
      <dgm:spPr/>
    </dgm:pt>
    <dgm:pt modelId="{C4B44312-8AB4-4801-A8BD-9F47084D8F9D}" type="pres">
      <dgm:prSet presAssocID="{49A69CCB-452E-4D1C-A533-6F4F764A03AB}" presName="text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81718D00-E5A9-4D8A-97CF-FE7BF1385994}" type="pres">
      <dgm:prSet presAssocID="{49A69CCB-452E-4D1C-A533-6F4F764A03AB}" presName="accent_1" presStyleCnt="0"/>
      <dgm:spPr/>
    </dgm:pt>
    <dgm:pt modelId="{1358F90B-AF13-4A76-89B7-3AF9E3BBD5B0}" type="pres">
      <dgm:prSet presAssocID="{49A69CCB-452E-4D1C-A533-6F4F764A03AB}" presName="accentRepeatNode" presStyleLbl="solidFgAcc1" presStyleIdx="0" presStyleCnt="3"/>
      <dgm:spPr/>
    </dgm:pt>
    <dgm:pt modelId="{1916DA70-F759-4C45-B3B3-9A05BE450ECD}" type="pres">
      <dgm:prSet presAssocID="{30E97A89-B9EF-4AD3-ACF3-C8117C59C40A}" presName="text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6F2C634D-59F2-4638-BB73-39417AC646AE}" type="pres">
      <dgm:prSet presAssocID="{30E97A89-B9EF-4AD3-ACF3-C8117C59C40A}" presName="accent_2" presStyleCnt="0"/>
      <dgm:spPr/>
    </dgm:pt>
    <dgm:pt modelId="{A768053D-7817-4FE6-ACEE-BCF7CCF6646C}" type="pres">
      <dgm:prSet presAssocID="{30E97A89-B9EF-4AD3-ACF3-C8117C59C40A}" presName="accentRepeatNode" presStyleLbl="solidFgAcc1" presStyleIdx="1" presStyleCnt="3"/>
      <dgm:spPr/>
    </dgm:pt>
    <dgm:pt modelId="{06095B75-FD82-4311-BACF-2B4F0C8FE87A}" type="pres">
      <dgm:prSet presAssocID="{9E505D14-981B-45E9-A68E-1A23922CBFCD}" presName="text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605B249F-E12B-4823-9081-0F07C35EF793}" type="pres">
      <dgm:prSet presAssocID="{9E505D14-981B-45E9-A68E-1A23922CBFCD}" presName="accent_3" presStyleCnt="0"/>
      <dgm:spPr/>
    </dgm:pt>
    <dgm:pt modelId="{179DB029-B87E-44B3-A188-FFB88326A7C0}" type="pres">
      <dgm:prSet presAssocID="{9E505D14-981B-45E9-A68E-1A23922CBFCD}" presName="accentRepeatNode" presStyleLbl="solidFgAcc1" presStyleIdx="2" presStyleCnt="3"/>
      <dgm:spPr/>
    </dgm:pt>
  </dgm:ptLst>
  <dgm:cxnLst>
    <dgm:cxn modelId="{7902C81D-76C7-4EC6-998D-5AA8533D9E5C}" type="presOf" srcId="{30E97A89-B9EF-4AD3-ACF3-C8117C59C40A}" destId="{1916DA70-F759-4C45-B3B3-9A05BE450ECD}" srcOrd="0" destOrd="0" presId="urn:microsoft.com/office/officeart/2008/layout/VerticalCurvedList"/>
    <dgm:cxn modelId="{86AF619D-FE83-4EAB-9E50-01042D257AE4}" type="presOf" srcId="{D3A410CE-C527-4DBB-B31F-AD1749DCE089}" destId="{DAA6A36D-C8C5-46DF-B59D-C789AB1127CF}" srcOrd="0" destOrd="0" presId="urn:microsoft.com/office/officeart/2008/layout/VerticalCurvedList"/>
    <dgm:cxn modelId="{9AA17B3C-1296-4C4F-B43B-380DE1982D57}" type="presOf" srcId="{49A69CCB-452E-4D1C-A533-6F4F764A03AB}" destId="{C4B44312-8AB4-4801-A8BD-9F47084D8F9D}" srcOrd="0" destOrd="0" presId="urn:microsoft.com/office/officeart/2008/layout/VerticalCurvedList"/>
    <dgm:cxn modelId="{FB7049C4-04BE-4E8E-8D63-9644CA7706E6}" srcId="{4EB47A0E-892F-4A1A-B8C2-30041A56C78E}" destId="{30E97A89-B9EF-4AD3-ACF3-C8117C59C40A}" srcOrd="1" destOrd="0" parTransId="{A0FB9A63-0825-4B78-8E0A-82CB3E09422E}" sibTransId="{6A839761-1CD2-423F-A3AA-9D7EF9774A04}"/>
    <dgm:cxn modelId="{62CB676C-4904-4918-9171-D7E617299CA8}" type="presOf" srcId="{4EB47A0E-892F-4A1A-B8C2-30041A56C78E}" destId="{EEFEFFD6-2882-48E7-95C5-2C5C4257D458}" srcOrd="0" destOrd="0" presId="urn:microsoft.com/office/officeart/2008/layout/VerticalCurvedList"/>
    <dgm:cxn modelId="{255546CE-F931-4B7B-B2C4-659B340561F0}" srcId="{4EB47A0E-892F-4A1A-B8C2-30041A56C78E}" destId="{49A69CCB-452E-4D1C-A533-6F4F764A03AB}" srcOrd="0" destOrd="0" parTransId="{9A0251FE-831F-4E55-AF5F-379848B0CE8D}" sibTransId="{D3A410CE-C527-4DBB-B31F-AD1749DCE089}"/>
    <dgm:cxn modelId="{F1EF3048-C8B7-41FC-9867-8220058AE330}" type="presOf" srcId="{9E505D14-981B-45E9-A68E-1A23922CBFCD}" destId="{06095B75-FD82-4311-BACF-2B4F0C8FE87A}" srcOrd="0" destOrd="0" presId="urn:microsoft.com/office/officeart/2008/layout/VerticalCurvedList"/>
    <dgm:cxn modelId="{E703F0BE-F6C9-460C-9199-89B103699EC4}" srcId="{4EB47A0E-892F-4A1A-B8C2-30041A56C78E}" destId="{9E505D14-981B-45E9-A68E-1A23922CBFCD}" srcOrd="2" destOrd="0" parTransId="{162CE47B-6D59-4939-9131-C38D3359560E}" sibTransId="{43FEEAFB-0A53-41B8-A6A4-5F6DE430C35D}"/>
    <dgm:cxn modelId="{0EDC96D2-C8A4-40AE-B33A-5F8458624BE8}" type="presParOf" srcId="{EEFEFFD6-2882-48E7-95C5-2C5C4257D458}" destId="{69722D58-46B2-48F7-8BF2-5E4C5738F66D}" srcOrd="0" destOrd="0" presId="urn:microsoft.com/office/officeart/2008/layout/VerticalCurvedList"/>
    <dgm:cxn modelId="{4FBEF750-5088-41DB-8218-01C6EA97F1B0}" type="presParOf" srcId="{69722D58-46B2-48F7-8BF2-5E4C5738F66D}" destId="{6B5BA49B-04D5-4343-8EA4-2D172DC1A3A7}" srcOrd="0" destOrd="0" presId="urn:microsoft.com/office/officeart/2008/layout/VerticalCurvedList"/>
    <dgm:cxn modelId="{8E642B31-4CAE-459D-8630-FB5EEA1AC546}" type="presParOf" srcId="{6B5BA49B-04D5-4343-8EA4-2D172DC1A3A7}" destId="{83AFEAE5-634B-4730-A789-0C4BF5B92F01}" srcOrd="0" destOrd="0" presId="urn:microsoft.com/office/officeart/2008/layout/VerticalCurvedList"/>
    <dgm:cxn modelId="{F9151299-F02C-4AB1-8D23-352D75C3AC35}" type="presParOf" srcId="{6B5BA49B-04D5-4343-8EA4-2D172DC1A3A7}" destId="{DAA6A36D-C8C5-46DF-B59D-C789AB1127CF}" srcOrd="1" destOrd="0" presId="urn:microsoft.com/office/officeart/2008/layout/VerticalCurvedList"/>
    <dgm:cxn modelId="{2F8CE763-81B5-49FE-955B-584993A31DEE}" type="presParOf" srcId="{6B5BA49B-04D5-4343-8EA4-2D172DC1A3A7}" destId="{EF1E6CC8-2859-43C3-8513-EDDF5455EC01}" srcOrd="2" destOrd="0" presId="urn:microsoft.com/office/officeart/2008/layout/VerticalCurvedList"/>
    <dgm:cxn modelId="{0E499477-747B-4103-87EA-5250F106F8A7}" type="presParOf" srcId="{6B5BA49B-04D5-4343-8EA4-2D172DC1A3A7}" destId="{65ABE4FF-EB3B-4E24-B50C-43F822C37213}" srcOrd="3" destOrd="0" presId="urn:microsoft.com/office/officeart/2008/layout/VerticalCurvedList"/>
    <dgm:cxn modelId="{F0478DCF-8AD5-481E-A80F-B70E7ECFC131}" type="presParOf" srcId="{69722D58-46B2-48F7-8BF2-5E4C5738F66D}" destId="{C4B44312-8AB4-4801-A8BD-9F47084D8F9D}" srcOrd="1" destOrd="0" presId="urn:microsoft.com/office/officeart/2008/layout/VerticalCurvedList"/>
    <dgm:cxn modelId="{44AE4CE5-3714-41DF-A6FB-0A01FC32B628}" type="presParOf" srcId="{69722D58-46B2-48F7-8BF2-5E4C5738F66D}" destId="{81718D00-E5A9-4D8A-97CF-FE7BF1385994}" srcOrd="2" destOrd="0" presId="urn:microsoft.com/office/officeart/2008/layout/VerticalCurvedList"/>
    <dgm:cxn modelId="{00C2BC46-AD5E-4265-9189-ACCB3C305253}" type="presParOf" srcId="{81718D00-E5A9-4D8A-97CF-FE7BF1385994}" destId="{1358F90B-AF13-4A76-89B7-3AF9E3BBD5B0}" srcOrd="0" destOrd="0" presId="urn:microsoft.com/office/officeart/2008/layout/VerticalCurvedList"/>
    <dgm:cxn modelId="{C4C1A799-96B6-435B-9074-6A0713DDCDCE}" type="presParOf" srcId="{69722D58-46B2-48F7-8BF2-5E4C5738F66D}" destId="{1916DA70-F759-4C45-B3B3-9A05BE450ECD}" srcOrd="3" destOrd="0" presId="urn:microsoft.com/office/officeart/2008/layout/VerticalCurvedList"/>
    <dgm:cxn modelId="{65FB3989-ADDC-4B70-9D94-BA90DFF092B8}" type="presParOf" srcId="{69722D58-46B2-48F7-8BF2-5E4C5738F66D}" destId="{6F2C634D-59F2-4638-BB73-39417AC646AE}" srcOrd="4" destOrd="0" presId="urn:microsoft.com/office/officeart/2008/layout/VerticalCurvedList"/>
    <dgm:cxn modelId="{8923CAD0-986E-484C-AF58-8B57B5149EF0}" type="presParOf" srcId="{6F2C634D-59F2-4638-BB73-39417AC646AE}" destId="{A768053D-7817-4FE6-ACEE-BCF7CCF6646C}" srcOrd="0" destOrd="0" presId="urn:microsoft.com/office/officeart/2008/layout/VerticalCurvedList"/>
    <dgm:cxn modelId="{A11A3508-BFA4-4FBD-AFF6-0E5699F6D45D}" type="presParOf" srcId="{69722D58-46B2-48F7-8BF2-5E4C5738F66D}" destId="{06095B75-FD82-4311-BACF-2B4F0C8FE87A}" srcOrd="5" destOrd="0" presId="urn:microsoft.com/office/officeart/2008/layout/VerticalCurvedList"/>
    <dgm:cxn modelId="{7EF9FEC0-A4D3-4EFE-AE43-CC610D21B0AD}" type="presParOf" srcId="{69722D58-46B2-48F7-8BF2-5E4C5738F66D}" destId="{605B249F-E12B-4823-9081-0F07C35EF793}" srcOrd="6" destOrd="0" presId="urn:microsoft.com/office/officeart/2008/layout/VerticalCurvedList"/>
    <dgm:cxn modelId="{65AA1866-1B43-4C63-98D3-372752B30789}" type="presParOf" srcId="{605B249F-E12B-4823-9081-0F07C35EF793}" destId="{179DB029-B87E-44B3-A188-FFB88326A7C0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D048662-39F0-48DE-87B4-B24208D3759C}" type="doc">
      <dgm:prSet loTypeId="urn:microsoft.com/office/officeart/2005/8/layout/hList1" loCatId="list" qsTypeId="urn:microsoft.com/office/officeart/2005/8/quickstyle/simple1#2" qsCatId="simple" csTypeId="urn:microsoft.com/office/officeart/2005/8/colors/colorful4" csCatId="colorful" phldr="1"/>
      <dgm:spPr/>
      <dgm:t>
        <a:bodyPr/>
        <a:lstStyle/>
        <a:p>
          <a:endParaRPr lang="pl-PL"/>
        </a:p>
      </dgm:t>
    </dgm:pt>
    <dgm:pt modelId="{92E7DB10-C756-48B8-8E0B-4215F3B5221A}">
      <dgm:prSet phldrT="[Tekst]" custT="1"/>
      <dgm:spPr/>
      <dgm:t>
        <a:bodyPr/>
        <a:lstStyle/>
        <a:p>
          <a:r>
            <a:rPr lang="pl-PL" sz="1800" dirty="0" smtClean="0">
              <a:latin typeface="Arial" panose="020B0604020202020204" pitchFamily="34" charset="0"/>
              <a:cs typeface="Arial" panose="020B0604020202020204" pitchFamily="34" charset="0"/>
            </a:rPr>
            <a:t>Kopalnia odkrywkowa, transport węgla do elektrowni Bełchatów</a:t>
          </a:r>
          <a:endParaRPr lang="pl-PL" sz="18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1F40C71-E579-4911-A0E7-D58C56B54C4B}" type="parTrans" cxnId="{BF9C4D82-BC15-4FE6-AF5F-0BA9420DF3F5}">
      <dgm:prSet/>
      <dgm:spPr/>
      <dgm:t>
        <a:bodyPr/>
        <a:lstStyle/>
        <a:p>
          <a:endParaRPr lang="pl-PL"/>
        </a:p>
      </dgm:t>
    </dgm:pt>
    <dgm:pt modelId="{416826F1-A7A2-45F9-A547-5015F1A8830C}" type="sibTrans" cxnId="{BF9C4D82-BC15-4FE6-AF5F-0BA9420DF3F5}">
      <dgm:prSet/>
      <dgm:spPr/>
      <dgm:t>
        <a:bodyPr/>
        <a:lstStyle/>
        <a:p>
          <a:endParaRPr lang="pl-PL"/>
        </a:p>
      </dgm:t>
    </dgm:pt>
    <dgm:pt modelId="{F2B91E96-FFE1-4B41-9E8E-3EC4769E4225}">
      <dgm:prSet phldrT="[Tekst]" custT="1"/>
      <dgm:spPr/>
      <dgm:t>
        <a:bodyPr/>
        <a:lstStyle/>
        <a:p>
          <a:r>
            <a:rPr lang="pl-PL" sz="1800" dirty="0" smtClean="0">
              <a:latin typeface="Arial" panose="020B0604020202020204" pitchFamily="34" charset="0"/>
              <a:cs typeface="Arial" panose="020B0604020202020204" pitchFamily="34" charset="0"/>
            </a:rPr>
            <a:t>Kopalnia odkrywkowa, inwestycja w nowe bloki elektrowni</a:t>
          </a:r>
          <a:endParaRPr lang="pl-PL" sz="28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29A4885-660C-4B5E-94C1-7D4E3916B41F}" type="parTrans" cxnId="{91D6FB9C-E585-4C3C-AC4D-32956C08E66F}">
      <dgm:prSet/>
      <dgm:spPr/>
      <dgm:t>
        <a:bodyPr/>
        <a:lstStyle/>
        <a:p>
          <a:endParaRPr lang="pl-PL"/>
        </a:p>
      </dgm:t>
    </dgm:pt>
    <dgm:pt modelId="{42583775-23E6-43A4-9D4E-B35A609C6439}" type="sibTrans" cxnId="{91D6FB9C-E585-4C3C-AC4D-32956C08E66F}">
      <dgm:prSet/>
      <dgm:spPr/>
      <dgm:t>
        <a:bodyPr/>
        <a:lstStyle/>
        <a:p>
          <a:endParaRPr lang="pl-PL"/>
        </a:p>
      </dgm:t>
    </dgm:pt>
    <dgm:pt modelId="{D5089AB9-A311-43F4-A646-BAF04C87EEA7}">
      <dgm:prSet phldrT="[Tekst]" custT="1"/>
      <dgm:spPr/>
      <dgm:t>
        <a:bodyPr/>
        <a:lstStyle/>
        <a:p>
          <a:r>
            <a:rPr lang="pl-PL" sz="1800" dirty="0" smtClean="0">
              <a:latin typeface="Arial" panose="020B0604020202020204" pitchFamily="34" charset="0"/>
              <a:cs typeface="Arial" panose="020B0604020202020204" pitchFamily="34" charset="0"/>
            </a:rPr>
            <a:t>odległość 50 km</a:t>
          </a:r>
          <a:endParaRPr lang="pl-PL" sz="18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7CCDB77-580B-4B55-B596-47B875D23972}" type="parTrans" cxnId="{2ACB1E57-DCE2-4A6F-AED7-B9CAD60B898C}">
      <dgm:prSet/>
      <dgm:spPr/>
      <dgm:t>
        <a:bodyPr/>
        <a:lstStyle/>
        <a:p>
          <a:endParaRPr lang="pl-PL"/>
        </a:p>
      </dgm:t>
    </dgm:pt>
    <dgm:pt modelId="{0AC445D1-0DE8-4482-8C29-D40710B52AAE}" type="sibTrans" cxnId="{2ACB1E57-DCE2-4A6F-AED7-B9CAD60B898C}">
      <dgm:prSet/>
      <dgm:spPr/>
      <dgm:t>
        <a:bodyPr/>
        <a:lstStyle/>
        <a:p>
          <a:endParaRPr lang="pl-PL"/>
        </a:p>
      </dgm:t>
    </dgm:pt>
    <dgm:pt modelId="{D2DE2B8B-30E9-4CAC-A35F-D8C011080C8C}">
      <dgm:prSet phldrT="[Tekst]" custT="1"/>
      <dgm:spPr/>
      <dgm:t>
        <a:bodyPr/>
        <a:lstStyle/>
        <a:p>
          <a:r>
            <a:rPr lang="pl-PL" sz="1800" dirty="0" smtClean="0">
              <a:latin typeface="Arial" panose="020B0604020202020204" pitchFamily="34" charset="0"/>
              <a:cs typeface="Arial" panose="020B0604020202020204" pitchFamily="34" charset="0"/>
            </a:rPr>
            <a:t>budowa nowych bloków </a:t>
          </a:r>
          <a:endParaRPr lang="pl-PL" sz="18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4FF73F0-70FF-43E4-84F9-1D1BA02F044F}" type="parTrans" cxnId="{A124A184-01F4-4E68-8EC7-343E9D81F74B}">
      <dgm:prSet/>
      <dgm:spPr/>
      <dgm:t>
        <a:bodyPr/>
        <a:lstStyle/>
        <a:p>
          <a:endParaRPr lang="pl-PL"/>
        </a:p>
      </dgm:t>
    </dgm:pt>
    <dgm:pt modelId="{46B91148-A9F0-4688-969A-731D012A3881}" type="sibTrans" cxnId="{A124A184-01F4-4E68-8EC7-343E9D81F74B}">
      <dgm:prSet/>
      <dgm:spPr/>
      <dgm:t>
        <a:bodyPr/>
        <a:lstStyle/>
        <a:p>
          <a:endParaRPr lang="pl-PL"/>
        </a:p>
      </dgm:t>
    </dgm:pt>
    <dgm:pt modelId="{62227568-266A-4ADA-9870-C14852E1DCA0}">
      <dgm:prSet phldrT="[Tekst]" custT="1"/>
      <dgm:spPr/>
      <dgm:t>
        <a:bodyPr/>
        <a:lstStyle/>
        <a:p>
          <a:r>
            <a:rPr lang="pl-PL" sz="1800" dirty="0" smtClean="0">
              <a:latin typeface="Arial" panose="020B0604020202020204" pitchFamily="34" charset="0"/>
              <a:cs typeface="Arial" panose="020B0604020202020204" pitchFamily="34" charset="0"/>
            </a:rPr>
            <a:t>wykorzystana moc: ok. 3000 MW</a:t>
          </a:r>
          <a:endParaRPr lang="pl-PL" sz="18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4DF8A26-2EF3-45C1-A013-E0D5C4E3D6FA}" type="parTrans" cxnId="{2397B04D-7C2A-4037-8139-DA5323AE3128}">
      <dgm:prSet/>
      <dgm:spPr/>
      <dgm:t>
        <a:bodyPr/>
        <a:lstStyle/>
        <a:p>
          <a:endParaRPr lang="pl-PL"/>
        </a:p>
      </dgm:t>
    </dgm:pt>
    <dgm:pt modelId="{F156DDFD-54F6-4E75-82CC-E2BCE309D26E}" type="sibTrans" cxnId="{2397B04D-7C2A-4037-8139-DA5323AE3128}">
      <dgm:prSet/>
      <dgm:spPr/>
      <dgm:t>
        <a:bodyPr/>
        <a:lstStyle/>
        <a:p>
          <a:endParaRPr lang="pl-PL"/>
        </a:p>
      </dgm:t>
    </dgm:pt>
    <dgm:pt modelId="{E2F1C7D9-C9BE-4446-A35C-14CCE3D3AE47}">
      <dgm:prSet phldrT="[Tekst]" custT="1"/>
      <dgm:spPr/>
      <dgm:t>
        <a:bodyPr/>
        <a:lstStyle/>
        <a:p>
          <a:r>
            <a:rPr lang="pl-PL" sz="1800" dirty="0" smtClean="0">
              <a:latin typeface="Arial" panose="020B0604020202020204" pitchFamily="34" charset="0"/>
              <a:cs typeface="Arial" panose="020B0604020202020204" pitchFamily="34" charset="0"/>
            </a:rPr>
            <a:t>wykorzystana moc: ok. 3000 MW</a:t>
          </a:r>
          <a:endParaRPr lang="pl-PL" sz="18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F06B61F-8E0A-401A-82D9-0486779CDAEA}" type="sibTrans" cxnId="{475406DA-8275-4717-9688-419310AD5BE7}">
      <dgm:prSet/>
      <dgm:spPr/>
      <dgm:t>
        <a:bodyPr/>
        <a:lstStyle/>
        <a:p>
          <a:endParaRPr lang="pl-PL"/>
        </a:p>
      </dgm:t>
    </dgm:pt>
    <dgm:pt modelId="{B07AF430-63E4-449C-BB08-C1117FC7B487}" type="parTrans" cxnId="{475406DA-8275-4717-9688-419310AD5BE7}">
      <dgm:prSet/>
      <dgm:spPr/>
      <dgm:t>
        <a:bodyPr/>
        <a:lstStyle/>
        <a:p>
          <a:endParaRPr lang="pl-PL"/>
        </a:p>
      </dgm:t>
    </dgm:pt>
    <dgm:pt modelId="{E7EA664A-2524-4B87-960B-BD8D3A086ED2}">
      <dgm:prSet phldrT="[Tekst]" custT="1"/>
      <dgm:spPr/>
      <dgm:t>
        <a:bodyPr/>
        <a:lstStyle/>
        <a:p>
          <a:r>
            <a:rPr lang="pl-PL" sz="1800" dirty="0" smtClean="0">
              <a:latin typeface="Arial" panose="020B0604020202020204" pitchFamily="34" charset="0"/>
              <a:cs typeface="Arial" panose="020B0604020202020204" pitchFamily="34" charset="0"/>
            </a:rPr>
            <a:t>na użytek bloku 858 MW Elektrowni Bełchatów</a:t>
          </a:r>
          <a:endParaRPr lang="pl-PL" sz="18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739B834-9C16-40D3-AB6C-C8D9FED30966}" type="sibTrans" cxnId="{B3837338-73FD-4DB3-A3A7-2A7FD9687DED}">
      <dgm:prSet/>
      <dgm:spPr/>
      <dgm:t>
        <a:bodyPr/>
        <a:lstStyle/>
        <a:p>
          <a:endParaRPr lang="pl-PL"/>
        </a:p>
      </dgm:t>
    </dgm:pt>
    <dgm:pt modelId="{52103848-FF2B-4F00-8B90-61CD4E219765}" type="parTrans" cxnId="{B3837338-73FD-4DB3-A3A7-2A7FD9687DED}">
      <dgm:prSet/>
      <dgm:spPr/>
      <dgm:t>
        <a:bodyPr/>
        <a:lstStyle/>
        <a:p>
          <a:endParaRPr lang="pl-PL"/>
        </a:p>
      </dgm:t>
    </dgm:pt>
    <dgm:pt modelId="{95E3910C-DECD-4DF7-AC70-A78E0D29D520}">
      <dgm:prSet phldrT="[Tekst]" custT="1"/>
      <dgm:spPr/>
      <dgm:t>
        <a:bodyPr/>
        <a:lstStyle/>
        <a:p>
          <a:r>
            <a:rPr lang="pl-PL" sz="1800" dirty="0" smtClean="0">
              <a:latin typeface="Arial" panose="020B0604020202020204" pitchFamily="34" charset="0"/>
              <a:cs typeface="Arial" panose="020B0604020202020204" pitchFamily="34" charset="0"/>
            </a:rPr>
            <a:t>Zmiana paliwa w elektrowni Bełchatów</a:t>
          </a:r>
          <a:endParaRPr lang="pl-PL" sz="18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5B1628E-C98E-41A2-B1F6-632C73280162}" type="parTrans" cxnId="{8FFF70A4-A9BD-4FBD-8F47-A9FCACC3976E}">
      <dgm:prSet/>
      <dgm:spPr/>
      <dgm:t>
        <a:bodyPr/>
        <a:lstStyle/>
        <a:p>
          <a:endParaRPr lang="pl-PL"/>
        </a:p>
      </dgm:t>
    </dgm:pt>
    <dgm:pt modelId="{D39B49C0-6B8C-49D1-B381-AD5925D659CC}" type="sibTrans" cxnId="{8FFF70A4-A9BD-4FBD-8F47-A9FCACC3976E}">
      <dgm:prSet/>
      <dgm:spPr/>
      <dgm:t>
        <a:bodyPr/>
        <a:lstStyle/>
        <a:p>
          <a:endParaRPr lang="pl-PL"/>
        </a:p>
      </dgm:t>
    </dgm:pt>
    <dgm:pt modelId="{0E3C34EC-F229-499D-9A64-7B8EFDFAE612}">
      <dgm:prSet phldrT="[Tekst]" custT="1"/>
      <dgm:spPr/>
      <dgm:t>
        <a:bodyPr/>
        <a:lstStyle/>
        <a:p>
          <a:r>
            <a:rPr lang="pl-PL" sz="1800" dirty="0" smtClean="0">
              <a:latin typeface="Arial" panose="020B0604020202020204" pitchFamily="34" charset="0"/>
              <a:cs typeface="Arial" panose="020B0604020202020204" pitchFamily="34" charset="0"/>
            </a:rPr>
            <a:t>w wypadku wyczerpania aktualnie eksploatowanych złóż i nie otwarcia nowych</a:t>
          </a:r>
          <a:endParaRPr lang="pl-PL" sz="18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C918D67-6850-4FF2-ADA3-3539CF0A4D6B}" type="parTrans" cxnId="{72043095-2047-47E3-98DC-D9653E6526FD}">
      <dgm:prSet/>
      <dgm:spPr/>
      <dgm:t>
        <a:bodyPr/>
        <a:lstStyle/>
        <a:p>
          <a:endParaRPr lang="pl-PL"/>
        </a:p>
      </dgm:t>
    </dgm:pt>
    <dgm:pt modelId="{E54E8DA4-F96B-4DD6-BAE4-4D9079858353}" type="sibTrans" cxnId="{72043095-2047-47E3-98DC-D9653E6526FD}">
      <dgm:prSet/>
      <dgm:spPr/>
      <dgm:t>
        <a:bodyPr/>
        <a:lstStyle/>
        <a:p>
          <a:endParaRPr lang="pl-PL"/>
        </a:p>
      </dgm:t>
    </dgm:pt>
    <dgm:pt modelId="{17CFFD01-CECD-4201-B798-64833AFB3183}" type="pres">
      <dgm:prSet presAssocID="{1D048662-39F0-48DE-87B4-B24208D3759C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pl-PL"/>
        </a:p>
      </dgm:t>
    </dgm:pt>
    <dgm:pt modelId="{3DD2F5E7-69EC-4AF8-9E95-6D1DE6488944}" type="pres">
      <dgm:prSet presAssocID="{92E7DB10-C756-48B8-8E0B-4215F3B5221A}" presName="composite" presStyleCnt="0"/>
      <dgm:spPr/>
    </dgm:pt>
    <dgm:pt modelId="{F9A19128-5530-429D-AC90-98B102617E8A}" type="pres">
      <dgm:prSet presAssocID="{92E7DB10-C756-48B8-8E0B-4215F3B5221A}" presName="parTx" presStyleLbl="alignNode1" presStyleIdx="0" presStyleCnt="3" custScaleY="186901" custLinFactNeighborX="254" custLinFactNeighborY="-6245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860F137C-9C62-4115-8568-B3AC14732A3B}" type="pres">
      <dgm:prSet presAssocID="{92E7DB10-C756-48B8-8E0B-4215F3B5221A}" presName="desTx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F1E4A2DB-9F21-4294-9153-B8DBFC6FFFC5}" type="pres">
      <dgm:prSet presAssocID="{416826F1-A7A2-45F9-A547-5015F1A8830C}" presName="space" presStyleCnt="0"/>
      <dgm:spPr/>
    </dgm:pt>
    <dgm:pt modelId="{204190EE-E885-4C29-A2FB-23ADE051D697}" type="pres">
      <dgm:prSet presAssocID="{F2B91E96-FFE1-4B41-9E8E-3EC4769E4225}" presName="composite" presStyleCnt="0"/>
      <dgm:spPr/>
    </dgm:pt>
    <dgm:pt modelId="{F49C1E18-448F-4EDA-A5EC-24A57F832228}" type="pres">
      <dgm:prSet presAssocID="{F2B91E96-FFE1-4B41-9E8E-3EC4769E4225}" presName="parTx" presStyleLbl="alignNode1" presStyleIdx="1" presStyleCnt="3" custScaleY="189889" custLinFactNeighborX="-1097" custLinFactNeighborY="-6385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2332F882-A0BF-4FD3-AE2A-ACC6EED12228}" type="pres">
      <dgm:prSet presAssocID="{F2B91E96-FFE1-4B41-9E8E-3EC4769E4225}" presName="desTx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9DEA8500-5E9E-4366-A187-CE6DB3342808}" type="pres">
      <dgm:prSet presAssocID="{42583775-23E6-43A4-9D4E-B35A609C6439}" presName="space" presStyleCnt="0"/>
      <dgm:spPr/>
    </dgm:pt>
    <dgm:pt modelId="{2E92B68A-F8CF-43CC-B2FF-1AE05D9A4FB7}" type="pres">
      <dgm:prSet presAssocID="{95E3910C-DECD-4DF7-AC70-A78E0D29D520}" presName="composite" presStyleCnt="0"/>
      <dgm:spPr/>
    </dgm:pt>
    <dgm:pt modelId="{2B12393B-4D4F-4F4D-BF69-F9373E8A808D}" type="pres">
      <dgm:prSet presAssocID="{95E3910C-DECD-4DF7-AC70-A78E0D29D520}" presName="parTx" presStyleLbl="alignNode1" presStyleIdx="2" presStyleCnt="3" custScaleX="98604" custScaleY="187984" custLinFactNeighborX="-2897" custLinFactNeighborY="-6410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73D617A5-688A-4FEC-9463-987563115FEB}" type="pres">
      <dgm:prSet presAssocID="{95E3910C-DECD-4DF7-AC70-A78E0D29D520}" presName="desTx" presStyleLbl="alignAccFollowNode1" presStyleIdx="2" presStyleCnt="3" custLinFactNeighborX="-2199" custLinFactNeighborY="602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</dgm:ptLst>
  <dgm:cxnLst>
    <dgm:cxn modelId="{8FFF70A4-A9BD-4FBD-8F47-A9FCACC3976E}" srcId="{1D048662-39F0-48DE-87B4-B24208D3759C}" destId="{95E3910C-DECD-4DF7-AC70-A78E0D29D520}" srcOrd="2" destOrd="0" parTransId="{C5B1628E-C98E-41A2-B1F6-632C73280162}" sibTransId="{D39B49C0-6B8C-49D1-B381-AD5925D659CC}"/>
    <dgm:cxn modelId="{514A3A4C-124F-40ED-BBC6-DE1F44A8D316}" type="presOf" srcId="{62227568-266A-4ADA-9870-C14852E1DCA0}" destId="{2332F882-A0BF-4FD3-AE2A-ACC6EED12228}" srcOrd="0" destOrd="1" presId="urn:microsoft.com/office/officeart/2005/8/layout/hList1"/>
    <dgm:cxn modelId="{A124A184-01F4-4E68-8EC7-343E9D81F74B}" srcId="{F2B91E96-FFE1-4B41-9E8E-3EC4769E4225}" destId="{D2DE2B8B-30E9-4CAC-A35F-D8C011080C8C}" srcOrd="0" destOrd="0" parTransId="{F4FF73F0-70FF-43E4-84F9-1D1BA02F044F}" sibTransId="{46B91148-A9F0-4688-969A-731D012A3881}"/>
    <dgm:cxn modelId="{9CB59E0B-DB61-4848-AACE-45C27BC3B1EA}" type="presOf" srcId="{92E7DB10-C756-48B8-8E0B-4215F3B5221A}" destId="{F9A19128-5530-429D-AC90-98B102617E8A}" srcOrd="0" destOrd="0" presId="urn:microsoft.com/office/officeart/2005/8/layout/hList1"/>
    <dgm:cxn modelId="{0C17C7A1-B72B-4AC2-ADF5-A80B3F88ED74}" type="presOf" srcId="{1D048662-39F0-48DE-87B4-B24208D3759C}" destId="{17CFFD01-CECD-4201-B798-64833AFB3183}" srcOrd="0" destOrd="0" presId="urn:microsoft.com/office/officeart/2005/8/layout/hList1"/>
    <dgm:cxn modelId="{346EA099-080A-43FD-8616-F1A030D6F6EA}" type="presOf" srcId="{D2DE2B8B-30E9-4CAC-A35F-D8C011080C8C}" destId="{2332F882-A0BF-4FD3-AE2A-ACC6EED12228}" srcOrd="0" destOrd="0" presId="urn:microsoft.com/office/officeart/2005/8/layout/hList1"/>
    <dgm:cxn modelId="{475406DA-8275-4717-9688-419310AD5BE7}" srcId="{92E7DB10-C756-48B8-8E0B-4215F3B5221A}" destId="{E2F1C7D9-C9BE-4446-A35C-14CCE3D3AE47}" srcOrd="2" destOrd="0" parTransId="{B07AF430-63E4-449C-BB08-C1117FC7B487}" sibTransId="{AF06B61F-8E0A-401A-82D9-0486779CDAEA}"/>
    <dgm:cxn modelId="{130A955C-F174-4668-A095-2B781CC452F6}" type="presOf" srcId="{95E3910C-DECD-4DF7-AC70-A78E0D29D520}" destId="{2B12393B-4D4F-4F4D-BF69-F9373E8A808D}" srcOrd="0" destOrd="0" presId="urn:microsoft.com/office/officeart/2005/8/layout/hList1"/>
    <dgm:cxn modelId="{1A24FA67-1638-414C-85BA-287C32D2C232}" type="presOf" srcId="{E7EA664A-2524-4B87-960B-BD8D3A086ED2}" destId="{860F137C-9C62-4115-8568-B3AC14732A3B}" srcOrd="0" destOrd="1" presId="urn:microsoft.com/office/officeart/2005/8/layout/hList1"/>
    <dgm:cxn modelId="{91D6FB9C-E585-4C3C-AC4D-32956C08E66F}" srcId="{1D048662-39F0-48DE-87B4-B24208D3759C}" destId="{F2B91E96-FFE1-4B41-9E8E-3EC4769E4225}" srcOrd="1" destOrd="0" parTransId="{D29A4885-660C-4B5E-94C1-7D4E3916B41F}" sibTransId="{42583775-23E6-43A4-9D4E-B35A609C6439}"/>
    <dgm:cxn modelId="{72043095-2047-47E3-98DC-D9653E6526FD}" srcId="{95E3910C-DECD-4DF7-AC70-A78E0D29D520}" destId="{0E3C34EC-F229-499D-9A64-7B8EFDFAE612}" srcOrd="0" destOrd="0" parTransId="{DC918D67-6850-4FF2-ADA3-3539CF0A4D6B}" sibTransId="{E54E8DA4-F96B-4DD6-BAE4-4D9079858353}"/>
    <dgm:cxn modelId="{D6F197DF-C89A-4D1C-A9B3-BACC059AA89D}" type="presOf" srcId="{E2F1C7D9-C9BE-4446-A35C-14CCE3D3AE47}" destId="{860F137C-9C62-4115-8568-B3AC14732A3B}" srcOrd="0" destOrd="2" presId="urn:microsoft.com/office/officeart/2005/8/layout/hList1"/>
    <dgm:cxn modelId="{5A340B50-A1E3-425F-B40E-DFE2AF20830A}" type="presOf" srcId="{0E3C34EC-F229-499D-9A64-7B8EFDFAE612}" destId="{73D617A5-688A-4FEC-9463-987563115FEB}" srcOrd="0" destOrd="0" presId="urn:microsoft.com/office/officeart/2005/8/layout/hList1"/>
    <dgm:cxn modelId="{CBBBCE83-271F-40CF-9DAE-22D1F259BA4F}" type="presOf" srcId="{F2B91E96-FFE1-4B41-9E8E-3EC4769E4225}" destId="{F49C1E18-448F-4EDA-A5EC-24A57F832228}" srcOrd="0" destOrd="0" presId="urn:microsoft.com/office/officeart/2005/8/layout/hList1"/>
    <dgm:cxn modelId="{2397B04D-7C2A-4037-8139-DA5323AE3128}" srcId="{F2B91E96-FFE1-4B41-9E8E-3EC4769E4225}" destId="{62227568-266A-4ADA-9870-C14852E1DCA0}" srcOrd="1" destOrd="0" parTransId="{B4DF8A26-2EF3-45C1-A013-E0D5C4E3D6FA}" sibTransId="{F156DDFD-54F6-4E75-82CC-E2BCE309D26E}"/>
    <dgm:cxn modelId="{B3837338-73FD-4DB3-A3A7-2A7FD9687DED}" srcId="{92E7DB10-C756-48B8-8E0B-4215F3B5221A}" destId="{E7EA664A-2524-4B87-960B-BD8D3A086ED2}" srcOrd="1" destOrd="0" parTransId="{52103848-FF2B-4F00-8B90-61CD4E219765}" sibTransId="{0739B834-9C16-40D3-AB6C-C8D9FED30966}"/>
    <dgm:cxn modelId="{0A7A18BB-7431-469B-9769-60EEF368CEEA}" type="presOf" srcId="{D5089AB9-A311-43F4-A646-BAF04C87EEA7}" destId="{860F137C-9C62-4115-8568-B3AC14732A3B}" srcOrd="0" destOrd="0" presId="urn:microsoft.com/office/officeart/2005/8/layout/hList1"/>
    <dgm:cxn modelId="{2ACB1E57-DCE2-4A6F-AED7-B9CAD60B898C}" srcId="{92E7DB10-C756-48B8-8E0B-4215F3B5221A}" destId="{D5089AB9-A311-43F4-A646-BAF04C87EEA7}" srcOrd="0" destOrd="0" parTransId="{A7CCDB77-580B-4B55-B596-47B875D23972}" sibTransId="{0AC445D1-0DE8-4482-8C29-D40710B52AAE}"/>
    <dgm:cxn modelId="{BF9C4D82-BC15-4FE6-AF5F-0BA9420DF3F5}" srcId="{1D048662-39F0-48DE-87B4-B24208D3759C}" destId="{92E7DB10-C756-48B8-8E0B-4215F3B5221A}" srcOrd="0" destOrd="0" parTransId="{41F40C71-E579-4911-A0E7-D58C56B54C4B}" sibTransId="{416826F1-A7A2-45F9-A547-5015F1A8830C}"/>
    <dgm:cxn modelId="{675C46F0-168A-4F92-995B-1BE62A31DC53}" type="presParOf" srcId="{17CFFD01-CECD-4201-B798-64833AFB3183}" destId="{3DD2F5E7-69EC-4AF8-9E95-6D1DE6488944}" srcOrd="0" destOrd="0" presId="urn:microsoft.com/office/officeart/2005/8/layout/hList1"/>
    <dgm:cxn modelId="{8E60FA65-ACC0-4F39-91FA-35B31BE3F5BD}" type="presParOf" srcId="{3DD2F5E7-69EC-4AF8-9E95-6D1DE6488944}" destId="{F9A19128-5530-429D-AC90-98B102617E8A}" srcOrd="0" destOrd="0" presId="urn:microsoft.com/office/officeart/2005/8/layout/hList1"/>
    <dgm:cxn modelId="{D26D02BC-F8EE-4145-BF0F-1940FC3661C3}" type="presParOf" srcId="{3DD2F5E7-69EC-4AF8-9E95-6D1DE6488944}" destId="{860F137C-9C62-4115-8568-B3AC14732A3B}" srcOrd="1" destOrd="0" presId="urn:microsoft.com/office/officeart/2005/8/layout/hList1"/>
    <dgm:cxn modelId="{87BA962A-6D21-4006-8345-97905660C732}" type="presParOf" srcId="{17CFFD01-CECD-4201-B798-64833AFB3183}" destId="{F1E4A2DB-9F21-4294-9153-B8DBFC6FFFC5}" srcOrd="1" destOrd="0" presId="urn:microsoft.com/office/officeart/2005/8/layout/hList1"/>
    <dgm:cxn modelId="{AF5457BF-F5C7-4AE1-B3C4-B10173597ACA}" type="presParOf" srcId="{17CFFD01-CECD-4201-B798-64833AFB3183}" destId="{204190EE-E885-4C29-A2FB-23ADE051D697}" srcOrd="2" destOrd="0" presId="urn:microsoft.com/office/officeart/2005/8/layout/hList1"/>
    <dgm:cxn modelId="{A0F998FF-4CC2-4BEE-817F-86D080187211}" type="presParOf" srcId="{204190EE-E885-4C29-A2FB-23ADE051D697}" destId="{F49C1E18-448F-4EDA-A5EC-24A57F832228}" srcOrd="0" destOrd="0" presId="urn:microsoft.com/office/officeart/2005/8/layout/hList1"/>
    <dgm:cxn modelId="{7BD59D8D-C5B0-46A8-A88F-12E8EE809526}" type="presParOf" srcId="{204190EE-E885-4C29-A2FB-23ADE051D697}" destId="{2332F882-A0BF-4FD3-AE2A-ACC6EED12228}" srcOrd="1" destOrd="0" presId="urn:microsoft.com/office/officeart/2005/8/layout/hList1"/>
    <dgm:cxn modelId="{4A9911D8-5CBB-4F3A-B4A3-00C28C54B690}" type="presParOf" srcId="{17CFFD01-CECD-4201-B798-64833AFB3183}" destId="{9DEA8500-5E9E-4366-A187-CE6DB3342808}" srcOrd="3" destOrd="0" presId="urn:microsoft.com/office/officeart/2005/8/layout/hList1"/>
    <dgm:cxn modelId="{5FD66A2D-824E-425E-A53B-2F68CC869440}" type="presParOf" srcId="{17CFFD01-CECD-4201-B798-64833AFB3183}" destId="{2E92B68A-F8CF-43CC-B2FF-1AE05D9A4FB7}" srcOrd="4" destOrd="0" presId="urn:microsoft.com/office/officeart/2005/8/layout/hList1"/>
    <dgm:cxn modelId="{794C2A76-7DE3-4E2B-BA56-6874FDF9AFBD}" type="presParOf" srcId="{2E92B68A-F8CF-43CC-B2FF-1AE05D9A4FB7}" destId="{2B12393B-4D4F-4F4D-BF69-F9373E8A808D}" srcOrd="0" destOrd="0" presId="urn:microsoft.com/office/officeart/2005/8/layout/hList1"/>
    <dgm:cxn modelId="{8AEEE0B5-6C56-40E5-B31A-0FBB933378EA}" type="presParOf" srcId="{2E92B68A-F8CF-43CC-B2FF-1AE05D9A4FB7}" destId="{73D617A5-688A-4FEC-9463-987563115FEB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D048662-39F0-48DE-87B4-B24208D3759C}" type="doc">
      <dgm:prSet loTypeId="urn:microsoft.com/office/officeart/2005/8/layout/vList5" loCatId="list" qsTypeId="urn:microsoft.com/office/officeart/2005/8/quickstyle/simple1#3" qsCatId="simple" csTypeId="urn:microsoft.com/office/officeart/2005/8/colors/colorful4" csCatId="colorful" phldr="1"/>
      <dgm:spPr/>
      <dgm:t>
        <a:bodyPr/>
        <a:lstStyle/>
        <a:p>
          <a:endParaRPr lang="pl-PL"/>
        </a:p>
      </dgm:t>
    </dgm:pt>
    <dgm:pt modelId="{92E7DB10-C756-48B8-8E0B-4215F3B5221A}">
      <dgm:prSet phldrT="[Tekst]" custT="1"/>
      <dgm:spPr/>
      <dgm:t>
        <a:bodyPr/>
        <a:lstStyle/>
        <a:p>
          <a:r>
            <a:rPr lang="pl-PL" sz="1800" dirty="0" smtClean="0">
              <a:latin typeface="Arial" panose="020B0604020202020204" pitchFamily="34" charset="0"/>
              <a:cs typeface="Arial" panose="020B0604020202020204" pitchFamily="34" charset="0"/>
            </a:rPr>
            <a:t>Kopalnia odkrywkowa, transport węgla do elektrowni Bełchatów</a:t>
          </a:r>
          <a:endParaRPr lang="pl-PL" sz="18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1F40C71-E579-4911-A0E7-D58C56B54C4B}" type="parTrans" cxnId="{BF9C4D82-BC15-4FE6-AF5F-0BA9420DF3F5}">
      <dgm:prSet/>
      <dgm:spPr/>
      <dgm:t>
        <a:bodyPr/>
        <a:lstStyle/>
        <a:p>
          <a:endParaRPr lang="pl-PL"/>
        </a:p>
      </dgm:t>
    </dgm:pt>
    <dgm:pt modelId="{416826F1-A7A2-45F9-A547-5015F1A8830C}" type="sibTrans" cxnId="{BF9C4D82-BC15-4FE6-AF5F-0BA9420DF3F5}">
      <dgm:prSet/>
      <dgm:spPr/>
      <dgm:t>
        <a:bodyPr/>
        <a:lstStyle/>
        <a:p>
          <a:endParaRPr lang="pl-PL"/>
        </a:p>
      </dgm:t>
    </dgm:pt>
    <dgm:pt modelId="{E7EA664A-2524-4B87-960B-BD8D3A086ED2}">
      <dgm:prSet phldrT="[Tekst]" custT="1"/>
      <dgm:spPr/>
      <dgm:t>
        <a:bodyPr/>
        <a:lstStyle/>
        <a:p>
          <a:r>
            <a:rPr lang="pl-PL" sz="1800" dirty="0" smtClean="0">
              <a:latin typeface="Arial" panose="020B0604020202020204" pitchFamily="34" charset="0"/>
              <a:cs typeface="Arial" panose="020B0604020202020204" pitchFamily="34" charset="0"/>
            </a:rPr>
            <a:t>Na użytek bloku 858 MW Elektrowni Bełchatów</a:t>
          </a:r>
          <a:endParaRPr lang="pl-PL" sz="18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739B834-9C16-40D3-AB6C-C8D9FED30966}" type="sibTrans" cxnId="{B3837338-73FD-4DB3-A3A7-2A7FD9687DED}">
      <dgm:prSet/>
      <dgm:spPr/>
      <dgm:t>
        <a:bodyPr/>
        <a:lstStyle/>
        <a:p>
          <a:endParaRPr lang="pl-PL"/>
        </a:p>
      </dgm:t>
    </dgm:pt>
    <dgm:pt modelId="{52103848-FF2B-4F00-8B90-61CD4E219765}" type="parTrans" cxnId="{B3837338-73FD-4DB3-A3A7-2A7FD9687DED}">
      <dgm:prSet/>
      <dgm:spPr/>
      <dgm:t>
        <a:bodyPr/>
        <a:lstStyle/>
        <a:p>
          <a:endParaRPr lang="pl-PL"/>
        </a:p>
      </dgm:t>
    </dgm:pt>
    <dgm:pt modelId="{D5089AB9-A311-43F4-A646-BAF04C87EEA7}">
      <dgm:prSet phldrT="[Tekst]" custT="1"/>
      <dgm:spPr/>
      <dgm:t>
        <a:bodyPr/>
        <a:lstStyle/>
        <a:p>
          <a:endParaRPr lang="pl-PL" sz="18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AC445D1-0DE8-4482-8C29-D40710B52AAE}" type="sibTrans" cxnId="{2ACB1E57-DCE2-4A6F-AED7-B9CAD60B898C}">
      <dgm:prSet/>
      <dgm:spPr/>
      <dgm:t>
        <a:bodyPr/>
        <a:lstStyle/>
        <a:p>
          <a:endParaRPr lang="pl-PL"/>
        </a:p>
      </dgm:t>
    </dgm:pt>
    <dgm:pt modelId="{A7CCDB77-580B-4B55-B596-47B875D23972}" type="parTrans" cxnId="{2ACB1E57-DCE2-4A6F-AED7-B9CAD60B898C}">
      <dgm:prSet/>
      <dgm:spPr/>
      <dgm:t>
        <a:bodyPr/>
        <a:lstStyle/>
        <a:p>
          <a:endParaRPr lang="pl-PL"/>
        </a:p>
      </dgm:t>
    </dgm:pt>
    <dgm:pt modelId="{E176F5DC-7C15-4548-9352-00996F38F518}">
      <dgm:prSet phldrT="[Tekst]" custT="1"/>
      <dgm:spPr/>
      <dgm:t>
        <a:bodyPr/>
        <a:lstStyle/>
        <a:p>
          <a:r>
            <a:rPr lang="pl-PL" sz="1800" dirty="0" smtClean="0">
              <a:latin typeface="Arial" panose="020B0604020202020204" pitchFamily="34" charset="0"/>
              <a:cs typeface="Arial" panose="020B0604020202020204" pitchFamily="34" charset="0"/>
            </a:rPr>
            <a:t>Aktualne zatrudnienie w elektrowni i kopalni Bełchatów – ok. 8300 os.</a:t>
          </a:r>
          <a:endParaRPr lang="pl-PL" sz="18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C17D2BF-E1E9-4214-B1B8-610F4CAF9980}" type="parTrans" cxnId="{FD92D8E1-7D5F-4BEC-ACE1-EC5D8195323E}">
      <dgm:prSet/>
      <dgm:spPr/>
      <dgm:t>
        <a:bodyPr/>
        <a:lstStyle/>
        <a:p>
          <a:endParaRPr lang="pl-PL"/>
        </a:p>
      </dgm:t>
    </dgm:pt>
    <dgm:pt modelId="{D2433989-0BFB-4EB4-A7D9-3387A7F8EA69}" type="sibTrans" cxnId="{FD92D8E1-7D5F-4BEC-ACE1-EC5D8195323E}">
      <dgm:prSet/>
      <dgm:spPr/>
      <dgm:t>
        <a:bodyPr/>
        <a:lstStyle/>
        <a:p>
          <a:endParaRPr lang="pl-PL"/>
        </a:p>
      </dgm:t>
    </dgm:pt>
    <dgm:pt modelId="{9EB4B663-77F9-4FED-BBBF-8602AC8EE5F5}">
      <dgm:prSet phldrT="[Tekst]" custT="1"/>
      <dgm:spPr/>
      <dgm:t>
        <a:bodyPr/>
        <a:lstStyle/>
        <a:p>
          <a:r>
            <a:rPr lang="pl-PL" sz="1800" dirty="0" smtClean="0">
              <a:latin typeface="Arial" panose="020B0604020202020204" pitchFamily="34" charset="0"/>
              <a:cs typeface="Arial" panose="020B0604020202020204" pitchFamily="34" charset="0"/>
            </a:rPr>
            <a:t>Konieczność transportu – 50 km – możliwością transport kolejowy połączeniem Bełchatów-Wieluń</a:t>
          </a:r>
          <a:endParaRPr lang="pl-PL" sz="18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016D1B2-B7D2-4534-9847-2662B72A3E30}" type="parTrans" cxnId="{DB04E399-2984-4ED8-97BB-C52920B4F6E9}">
      <dgm:prSet/>
      <dgm:spPr/>
      <dgm:t>
        <a:bodyPr/>
        <a:lstStyle/>
        <a:p>
          <a:endParaRPr lang="pl-PL"/>
        </a:p>
      </dgm:t>
    </dgm:pt>
    <dgm:pt modelId="{A6710544-34FB-4157-9ED4-A7B7D5AE1676}" type="sibTrans" cxnId="{DB04E399-2984-4ED8-97BB-C52920B4F6E9}">
      <dgm:prSet/>
      <dgm:spPr/>
      <dgm:t>
        <a:bodyPr/>
        <a:lstStyle/>
        <a:p>
          <a:endParaRPr lang="pl-PL"/>
        </a:p>
      </dgm:t>
    </dgm:pt>
    <dgm:pt modelId="{BC1D8800-23AF-4B80-9D45-14D969E31939}" type="pres">
      <dgm:prSet presAssocID="{1D048662-39F0-48DE-87B4-B24208D3759C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pl-PL"/>
        </a:p>
      </dgm:t>
    </dgm:pt>
    <dgm:pt modelId="{99701CAB-F491-4645-A8B7-0313EEEDFC81}" type="pres">
      <dgm:prSet presAssocID="{92E7DB10-C756-48B8-8E0B-4215F3B5221A}" presName="linNode" presStyleCnt="0"/>
      <dgm:spPr/>
      <dgm:t>
        <a:bodyPr/>
        <a:lstStyle/>
        <a:p>
          <a:endParaRPr lang="pl-PL"/>
        </a:p>
      </dgm:t>
    </dgm:pt>
    <dgm:pt modelId="{93F81011-42A9-4D78-A8BE-639D3A45E6D0}" type="pres">
      <dgm:prSet presAssocID="{92E7DB10-C756-48B8-8E0B-4215F3B5221A}" presName="parentText" presStyleLbl="node1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7D31C3CA-7C4F-4C65-9848-B096B843FBF4}" type="pres">
      <dgm:prSet presAssocID="{92E7DB10-C756-48B8-8E0B-4215F3B5221A}" presName="descendantText" presStyleLbl="alignAccFollowNode1" presStyleIdx="0" presStyleCnt="1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</dgm:ptLst>
  <dgm:cxnLst>
    <dgm:cxn modelId="{FD92D8E1-7D5F-4BEC-ACE1-EC5D8195323E}" srcId="{92E7DB10-C756-48B8-8E0B-4215F3B5221A}" destId="{E176F5DC-7C15-4548-9352-00996F38F518}" srcOrd="2" destOrd="0" parTransId="{2C17D2BF-E1E9-4214-B1B8-610F4CAF9980}" sibTransId="{D2433989-0BFB-4EB4-A7D9-3387A7F8EA69}"/>
    <dgm:cxn modelId="{2ACB1E57-DCE2-4A6F-AED7-B9CAD60B898C}" srcId="{92E7DB10-C756-48B8-8E0B-4215F3B5221A}" destId="{D5089AB9-A311-43F4-A646-BAF04C87EEA7}" srcOrd="0" destOrd="0" parTransId="{A7CCDB77-580B-4B55-B596-47B875D23972}" sibTransId="{0AC445D1-0DE8-4482-8C29-D40710B52AAE}"/>
    <dgm:cxn modelId="{B46D3EC9-1A51-41FB-850A-3F3498E4E47E}" type="presOf" srcId="{E176F5DC-7C15-4548-9352-00996F38F518}" destId="{7D31C3CA-7C4F-4C65-9848-B096B843FBF4}" srcOrd="0" destOrd="2" presId="urn:microsoft.com/office/officeart/2005/8/layout/vList5"/>
    <dgm:cxn modelId="{00C492FE-C059-4531-976C-4F435464B6C2}" type="presOf" srcId="{1D048662-39F0-48DE-87B4-B24208D3759C}" destId="{BC1D8800-23AF-4B80-9D45-14D969E31939}" srcOrd="0" destOrd="0" presId="urn:microsoft.com/office/officeart/2005/8/layout/vList5"/>
    <dgm:cxn modelId="{3ED57C50-4CFD-4DAC-95A2-024A2A8F4768}" type="presOf" srcId="{D5089AB9-A311-43F4-A646-BAF04C87EEA7}" destId="{7D31C3CA-7C4F-4C65-9848-B096B843FBF4}" srcOrd="0" destOrd="0" presId="urn:microsoft.com/office/officeart/2005/8/layout/vList5"/>
    <dgm:cxn modelId="{B3837338-73FD-4DB3-A3A7-2A7FD9687DED}" srcId="{92E7DB10-C756-48B8-8E0B-4215F3B5221A}" destId="{E7EA664A-2524-4B87-960B-BD8D3A086ED2}" srcOrd="1" destOrd="0" parTransId="{52103848-FF2B-4F00-8B90-61CD4E219765}" sibTransId="{0739B834-9C16-40D3-AB6C-C8D9FED30966}"/>
    <dgm:cxn modelId="{D65DBDF4-7D50-42BA-A62D-4C7C07D14E33}" type="presOf" srcId="{92E7DB10-C756-48B8-8E0B-4215F3B5221A}" destId="{93F81011-42A9-4D78-A8BE-639D3A45E6D0}" srcOrd="0" destOrd="0" presId="urn:microsoft.com/office/officeart/2005/8/layout/vList5"/>
    <dgm:cxn modelId="{A6A1DB39-E89A-4CCF-8F98-F5D2E08C814E}" type="presOf" srcId="{9EB4B663-77F9-4FED-BBBF-8602AC8EE5F5}" destId="{7D31C3CA-7C4F-4C65-9848-B096B843FBF4}" srcOrd="0" destOrd="3" presId="urn:microsoft.com/office/officeart/2005/8/layout/vList5"/>
    <dgm:cxn modelId="{DB04E399-2984-4ED8-97BB-C52920B4F6E9}" srcId="{92E7DB10-C756-48B8-8E0B-4215F3B5221A}" destId="{9EB4B663-77F9-4FED-BBBF-8602AC8EE5F5}" srcOrd="3" destOrd="0" parTransId="{1016D1B2-B7D2-4534-9847-2662B72A3E30}" sibTransId="{A6710544-34FB-4157-9ED4-A7B7D5AE1676}"/>
    <dgm:cxn modelId="{BF9C4D82-BC15-4FE6-AF5F-0BA9420DF3F5}" srcId="{1D048662-39F0-48DE-87B4-B24208D3759C}" destId="{92E7DB10-C756-48B8-8E0B-4215F3B5221A}" srcOrd="0" destOrd="0" parTransId="{41F40C71-E579-4911-A0E7-D58C56B54C4B}" sibTransId="{416826F1-A7A2-45F9-A547-5015F1A8830C}"/>
    <dgm:cxn modelId="{6435BDD3-C95D-4E82-A757-D0922F70A752}" type="presOf" srcId="{E7EA664A-2524-4B87-960B-BD8D3A086ED2}" destId="{7D31C3CA-7C4F-4C65-9848-B096B843FBF4}" srcOrd="0" destOrd="1" presId="urn:microsoft.com/office/officeart/2005/8/layout/vList5"/>
    <dgm:cxn modelId="{7D527067-4B24-4C8C-BACE-95030346980C}" type="presParOf" srcId="{BC1D8800-23AF-4B80-9D45-14D969E31939}" destId="{99701CAB-F491-4645-A8B7-0313EEEDFC81}" srcOrd="0" destOrd="0" presId="urn:microsoft.com/office/officeart/2005/8/layout/vList5"/>
    <dgm:cxn modelId="{EAF408D4-0998-4CD3-AA68-34C979A30438}" type="presParOf" srcId="{99701CAB-F491-4645-A8B7-0313EEEDFC81}" destId="{93F81011-42A9-4D78-A8BE-639D3A45E6D0}" srcOrd="0" destOrd="0" presId="urn:microsoft.com/office/officeart/2005/8/layout/vList5"/>
    <dgm:cxn modelId="{4BA69A2A-4539-4091-9FE0-3E6E60EA1D7C}" type="presParOf" srcId="{99701CAB-F491-4645-A8B7-0313EEEDFC81}" destId="{7D31C3CA-7C4F-4C65-9848-B096B843FBF4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D048662-39F0-48DE-87B4-B24208D3759C}" type="doc">
      <dgm:prSet loTypeId="urn:microsoft.com/office/officeart/2005/8/layout/vList5" loCatId="list" qsTypeId="urn:microsoft.com/office/officeart/2005/8/quickstyle/simple2" qsCatId="simple" csTypeId="urn:microsoft.com/office/officeart/2005/8/colors/accent1_3" csCatId="accent1" phldr="1"/>
      <dgm:spPr/>
      <dgm:t>
        <a:bodyPr/>
        <a:lstStyle/>
        <a:p>
          <a:endParaRPr lang="pl-PL"/>
        </a:p>
      </dgm:t>
    </dgm:pt>
    <dgm:pt modelId="{F2B91E96-FFE1-4B41-9E8E-3EC4769E4225}">
      <dgm:prSet phldrT="[Tekst]" custT="1"/>
      <dgm:spPr/>
      <dgm:t>
        <a:bodyPr/>
        <a:lstStyle/>
        <a:p>
          <a:r>
            <a:rPr lang="pl-PL" sz="1800" dirty="0" smtClean="0">
              <a:latin typeface="Arial" panose="020B0604020202020204" pitchFamily="34" charset="0"/>
              <a:cs typeface="Arial" panose="020B0604020202020204" pitchFamily="34" charset="0"/>
            </a:rPr>
            <a:t>Kopalnia odkrywkowa, inwestycja w nowe bloki elektrowni</a:t>
          </a:r>
          <a:endParaRPr lang="pl-PL" sz="28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29A4885-660C-4B5E-94C1-7D4E3916B41F}" type="parTrans" cxnId="{91D6FB9C-E585-4C3C-AC4D-32956C08E66F}">
      <dgm:prSet/>
      <dgm:spPr/>
      <dgm:t>
        <a:bodyPr/>
        <a:lstStyle/>
        <a:p>
          <a:endParaRPr lang="pl-PL"/>
        </a:p>
      </dgm:t>
    </dgm:pt>
    <dgm:pt modelId="{42583775-23E6-43A4-9D4E-B35A609C6439}" type="sibTrans" cxnId="{91D6FB9C-E585-4C3C-AC4D-32956C08E66F}">
      <dgm:prSet/>
      <dgm:spPr/>
      <dgm:t>
        <a:bodyPr/>
        <a:lstStyle/>
        <a:p>
          <a:endParaRPr lang="pl-PL"/>
        </a:p>
      </dgm:t>
    </dgm:pt>
    <dgm:pt modelId="{D2DE2B8B-30E9-4CAC-A35F-D8C011080C8C}">
      <dgm:prSet phldrT="[Tekst]" custT="1"/>
      <dgm:spPr/>
      <dgm:t>
        <a:bodyPr/>
        <a:lstStyle/>
        <a:p>
          <a:r>
            <a:rPr lang="pl-PL" sz="1800" dirty="0" smtClean="0">
              <a:latin typeface="Arial" panose="020B0604020202020204" pitchFamily="34" charset="0"/>
              <a:cs typeface="Arial" panose="020B0604020202020204" pitchFamily="34" charset="0"/>
            </a:rPr>
            <a:t>Budowa dwóch/trzech nowych bloków 1000 MW </a:t>
          </a:r>
          <a:endParaRPr lang="pl-PL" sz="18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4FF73F0-70FF-43E4-84F9-1D1BA02F044F}" type="parTrans" cxnId="{A124A184-01F4-4E68-8EC7-343E9D81F74B}">
      <dgm:prSet/>
      <dgm:spPr/>
      <dgm:t>
        <a:bodyPr/>
        <a:lstStyle/>
        <a:p>
          <a:endParaRPr lang="pl-PL"/>
        </a:p>
      </dgm:t>
    </dgm:pt>
    <dgm:pt modelId="{46B91148-A9F0-4688-969A-731D012A3881}" type="sibTrans" cxnId="{A124A184-01F4-4E68-8EC7-343E9D81F74B}">
      <dgm:prSet/>
      <dgm:spPr/>
      <dgm:t>
        <a:bodyPr/>
        <a:lstStyle/>
        <a:p>
          <a:endParaRPr lang="pl-PL"/>
        </a:p>
      </dgm:t>
    </dgm:pt>
    <dgm:pt modelId="{4BABC3F7-ED96-4BCE-BDA2-5BA4B02900AB}">
      <dgm:prSet phldrT="[Tekst]" custT="1"/>
      <dgm:spPr/>
      <dgm:t>
        <a:bodyPr/>
        <a:lstStyle/>
        <a:p>
          <a:r>
            <a:rPr lang="pl-PL" sz="1800" dirty="0" smtClean="0">
              <a:latin typeface="Arial" panose="020B0604020202020204" pitchFamily="34" charset="0"/>
              <a:cs typeface="Arial" panose="020B0604020202020204" pitchFamily="34" charset="0"/>
            </a:rPr>
            <a:t>Sprawność netto: &gt;45%</a:t>
          </a:r>
          <a:endParaRPr lang="pl-PL" sz="18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3E48D17-D8A8-45B0-BD0B-3A03317CB82E}" type="parTrans" cxnId="{D38FD892-4BC6-4661-9810-CE8A0F6DAD47}">
      <dgm:prSet/>
      <dgm:spPr/>
      <dgm:t>
        <a:bodyPr/>
        <a:lstStyle/>
        <a:p>
          <a:endParaRPr lang="pl-PL"/>
        </a:p>
      </dgm:t>
    </dgm:pt>
    <dgm:pt modelId="{4F189D60-C50F-4E32-9FF9-7DC4C14E2A03}" type="sibTrans" cxnId="{D38FD892-4BC6-4661-9810-CE8A0F6DAD47}">
      <dgm:prSet/>
      <dgm:spPr/>
      <dgm:t>
        <a:bodyPr/>
        <a:lstStyle/>
        <a:p>
          <a:endParaRPr lang="pl-PL"/>
        </a:p>
      </dgm:t>
    </dgm:pt>
    <dgm:pt modelId="{DE3EB93A-BE92-43DF-88EE-E88E49E4C882}">
      <dgm:prSet phldrT="[Tekst]" custT="1"/>
      <dgm:spPr/>
      <dgm:t>
        <a:bodyPr/>
        <a:lstStyle/>
        <a:p>
          <a:r>
            <a:rPr lang="pl-PL" sz="1800" dirty="0" smtClean="0">
              <a:latin typeface="Arial" panose="020B0604020202020204" pitchFamily="34" charset="0"/>
              <a:cs typeface="Arial" panose="020B0604020202020204" pitchFamily="34" charset="0"/>
            </a:rPr>
            <a:t>Nakłady na inwestycje (kopalnia i elektrownia) 25-30 mld PLN</a:t>
          </a:r>
          <a:endParaRPr lang="pl-PL" sz="18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81A68DF-3A7F-461B-B564-1CF24028A092}" type="parTrans" cxnId="{8DF97F9A-137D-4328-9C18-79A00B78CECE}">
      <dgm:prSet/>
      <dgm:spPr/>
      <dgm:t>
        <a:bodyPr/>
        <a:lstStyle/>
        <a:p>
          <a:endParaRPr lang="pl-PL"/>
        </a:p>
      </dgm:t>
    </dgm:pt>
    <dgm:pt modelId="{CA0A3826-7067-44A7-B49C-605255D93B82}" type="sibTrans" cxnId="{8DF97F9A-137D-4328-9C18-79A00B78CECE}">
      <dgm:prSet/>
      <dgm:spPr/>
      <dgm:t>
        <a:bodyPr/>
        <a:lstStyle/>
        <a:p>
          <a:endParaRPr lang="pl-PL"/>
        </a:p>
      </dgm:t>
    </dgm:pt>
    <dgm:pt modelId="{62227568-266A-4ADA-9870-C14852E1DCA0}">
      <dgm:prSet phldrT="[Tekst]" custT="1"/>
      <dgm:spPr/>
      <dgm:t>
        <a:bodyPr/>
        <a:lstStyle/>
        <a:p>
          <a:r>
            <a:rPr lang="pl-PL" sz="1800" dirty="0" smtClean="0">
              <a:latin typeface="Arial" panose="020B0604020202020204" pitchFamily="34" charset="0"/>
              <a:cs typeface="Arial" panose="020B0604020202020204" pitchFamily="34" charset="0"/>
            </a:rPr>
            <a:t>wykorzystana moc: ok. 3000 MW</a:t>
          </a:r>
          <a:endParaRPr lang="pl-PL" sz="18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4DF8A26-2EF3-45C1-A013-E0D5C4E3D6FA}" type="parTrans" cxnId="{2397B04D-7C2A-4037-8139-DA5323AE3128}">
      <dgm:prSet/>
      <dgm:spPr/>
      <dgm:t>
        <a:bodyPr/>
        <a:lstStyle/>
        <a:p>
          <a:endParaRPr lang="pl-PL"/>
        </a:p>
      </dgm:t>
    </dgm:pt>
    <dgm:pt modelId="{F156DDFD-54F6-4E75-82CC-E2BCE309D26E}" type="sibTrans" cxnId="{2397B04D-7C2A-4037-8139-DA5323AE3128}">
      <dgm:prSet/>
      <dgm:spPr/>
      <dgm:t>
        <a:bodyPr/>
        <a:lstStyle/>
        <a:p>
          <a:endParaRPr lang="pl-PL"/>
        </a:p>
      </dgm:t>
    </dgm:pt>
    <dgm:pt modelId="{3D5DBA6E-5F37-437E-B29D-4D80C7CA4C91}" type="pres">
      <dgm:prSet presAssocID="{1D048662-39F0-48DE-87B4-B24208D3759C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pl-PL"/>
        </a:p>
      </dgm:t>
    </dgm:pt>
    <dgm:pt modelId="{9358E8B2-0BB7-4591-A051-F88122FCC50A}" type="pres">
      <dgm:prSet presAssocID="{F2B91E96-FFE1-4B41-9E8E-3EC4769E4225}" presName="linNode" presStyleCnt="0"/>
      <dgm:spPr/>
      <dgm:t>
        <a:bodyPr/>
        <a:lstStyle/>
        <a:p>
          <a:endParaRPr lang="pl-PL"/>
        </a:p>
      </dgm:t>
    </dgm:pt>
    <dgm:pt modelId="{2570100B-C3AD-4DB3-93E3-FE350CCBAB09}" type="pres">
      <dgm:prSet presAssocID="{F2B91E96-FFE1-4B41-9E8E-3EC4769E4225}" presName="parentText" presStyleLbl="node1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49BCCEC2-E489-4E0C-9BF7-98DC7A80502F}" type="pres">
      <dgm:prSet presAssocID="{F2B91E96-FFE1-4B41-9E8E-3EC4769E4225}" presName="descendantText" presStyleLbl="alignAccFollowNode1" presStyleIdx="0" presStyleCnt="1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</dgm:ptLst>
  <dgm:cxnLst>
    <dgm:cxn modelId="{FBB5B00E-4226-472A-9B2A-EB6EB9D443B0}" type="presOf" srcId="{DE3EB93A-BE92-43DF-88EE-E88E49E4C882}" destId="{49BCCEC2-E489-4E0C-9BF7-98DC7A80502F}" srcOrd="0" destOrd="2" presId="urn:microsoft.com/office/officeart/2005/8/layout/vList5"/>
    <dgm:cxn modelId="{D38FD892-4BC6-4661-9810-CE8A0F6DAD47}" srcId="{F2B91E96-FFE1-4B41-9E8E-3EC4769E4225}" destId="{4BABC3F7-ED96-4BCE-BDA2-5BA4B02900AB}" srcOrd="1" destOrd="0" parTransId="{13E48D17-D8A8-45B0-BD0B-3A03317CB82E}" sibTransId="{4F189D60-C50F-4E32-9FF9-7DC4C14E2A03}"/>
    <dgm:cxn modelId="{8DF97F9A-137D-4328-9C18-79A00B78CECE}" srcId="{F2B91E96-FFE1-4B41-9E8E-3EC4769E4225}" destId="{DE3EB93A-BE92-43DF-88EE-E88E49E4C882}" srcOrd="2" destOrd="0" parTransId="{A81A68DF-3A7F-461B-B564-1CF24028A092}" sibTransId="{CA0A3826-7067-44A7-B49C-605255D93B82}"/>
    <dgm:cxn modelId="{82813212-FC5D-42CF-BB54-2138628673B8}" type="presOf" srcId="{D2DE2B8B-30E9-4CAC-A35F-D8C011080C8C}" destId="{49BCCEC2-E489-4E0C-9BF7-98DC7A80502F}" srcOrd="0" destOrd="0" presId="urn:microsoft.com/office/officeart/2005/8/layout/vList5"/>
    <dgm:cxn modelId="{8E3C4A81-85E8-4E90-A9AF-D00F1D8B7603}" type="presOf" srcId="{1D048662-39F0-48DE-87B4-B24208D3759C}" destId="{3D5DBA6E-5F37-437E-B29D-4D80C7CA4C91}" srcOrd="0" destOrd="0" presId="urn:microsoft.com/office/officeart/2005/8/layout/vList5"/>
    <dgm:cxn modelId="{91D6FB9C-E585-4C3C-AC4D-32956C08E66F}" srcId="{1D048662-39F0-48DE-87B4-B24208D3759C}" destId="{F2B91E96-FFE1-4B41-9E8E-3EC4769E4225}" srcOrd="0" destOrd="0" parTransId="{D29A4885-660C-4B5E-94C1-7D4E3916B41F}" sibTransId="{42583775-23E6-43A4-9D4E-B35A609C6439}"/>
    <dgm:cxn modelId="{2397B04D-7C2A-4037-8139-DA5323AE3128}" srcId="{F2B91E96-FFE1-4B41-9E8E-3EC4769E4225}" destId="{62227568-266A-4ADA-9870-C14852E1DCA0}" srcOrd="3" destOrd="0" parTransId="{B4DF8A26-2EF3-45C1-A013-E0D5C4E3D6FA}" sibTransId="{F156DDFD-54F6-4E75-82CC-E2BCE309D26E}"/>
    <dgm:cxn modelId="{6FA942AE-486C-4452-962A-46AA13D42E5E}" type="presOf" srcId="{F2B91E96-FFE1-4B41-9E8E-3EC4769E4225}" destId="{2570100B-C3AD-4DB3-93E3-FE350CCBAB09}" srcOrd="0" destOrd="0" presId="urn:microsoft.com/office/officeart/2005/8/layout/vList5"/>
    <dgm:cxn modelId="{26F925B5-82B3-46CB-B9F6-B5C16A439C54}" type="presOf" srcId="{4BABC3F7-ED96-4BCE-BDA2-5BA4B02900AB}" destId="{49BCCEC2-E489-4E0C-9BF7-98DC7A80502F}" srcOrd="0" destOrd="1" presId="urn:microsoft.com/office/officeart/2005/8/layout/vList5"/>
    <dgm:cxn modelId="{A124A184-01F4-4E68-8EC7-343E9D81F74B}" srcId="{F2B91E96-FFE1-4B41-9E8E-3EC4769E4225}" destId="{D2DE2B8B-30E9-4CAC-A35F-D8C011080C8C}" srcOrd="0" destOrd="0" parTransId="{F4FF73F0-70FF-43E4-84F9-1D1BA02F044F}" sibTransId="{46B91148-A9F0-4688-969A-731D012A3881}"/>
    <dgm:cxn modelId="{66084FB1-9FFC-43B9-BF6A-C453F0FB8BC6}" type="presOf" srcId="{62227568-266A-4ADA-9870-C14852E1DCA0}" destId="{49BCCEC2-E489-4E0C-9BF7-98DC7A80502F}" srcOrd="0" destOrd="3" presId="urn:microsoft.com/office/officeart/2005/8/layout/vList5"/>
    <dgm:cxn modelId="{6A5DA2D6-0FAE-4ACB-8BF7-CE43DD749612}" type="presParOf" srcId="{3D5DBA6E-5F37-437E-B29D-4D80C7CA4C91}" destId="{9358E8B2-0BB7-4591-A051-F88122FCC50A}" srcOrd="0" destOrd="0" presId="urn:microsoft.com/office/officeart/2005/8/layout/vList5"/>
    <dgm:cxn modelId="{2304EA32-2695-429D-AB55-E188C1FAB7BE}" type="presParOf" srcId="{9358E8B2-0BB7-4591-A051-F88122FCC50A}" destId="{2570100B-C3AD-4DB3-93E3-FE350CCBAB09}" srcOrd="0" destOrd="0" presId="urn:microsoft.com/office/officeart/2005/8/layout/vList5"/>
    <dgm:cxn modelId="{5C759591-81B8-4BAE-ABB9-7AA7BDC35465}" type="presParOf" srcId="{9358E8B2-0BB7-4591-A051-F88122FCC50A}" destId="{49BCCEC2-E489-4E0C-9BF7-98DC7A80502F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1D048662-39F0-48DE-87B4-B24208D3759C}" type="doc">
      <dgm:prSet loTypeId="urn:microsoft.com/office/officeart/2005/8/layout/vList5" loCatId="list" qsTypeId="urn:microsoft.com/office/officeart/2005/8/quickstyle/simple2" qsCatId="simple" csTypeId="urn:microsoft.com/office/officeart/2005/8/colors/accent1_4" csCatId="accent1" phldr="1"/>
      <dgm:spPr/>
      <dgm:t>
        <a:bodyPr/>
        <a:lstStyle/>
        <a:p>
          <a:endParaRPr lang="pl-PL"/>
        </a:p>
      </dgm:t>
    </dgm:pt>
    <dgm:pt modelId="{F2B91E96-FFE1-4B41-9E8E-3EC4769E4225}">
      <dgm:prSet phldrT="[Tekst]" custT="1"/>
      <dgm:spPr/>
      <dgm:t>
        <a:bodyPr/>
        <a:lstStyle/>
        <a:p>
          <a:r>
            <a:rPr lang="pl-PL" sz="1800" dirty="0" smtClean="0">
              <a:latin typeface="Arial" panose="020B0604020202020204" pitchFamily="34" charset="0"/>
              <a:cs typeface="Arial" panose="020B0604020202020204" pitchFamily="34" charset="0"/>
            </a:rPr>
            <a:t>Zmiana paliwa w elektrowni Bełchatów</a:t>
          </a:r>
          <a:endParaRPr lang="pl-PL" sz="18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29A4885-660C-4B5E-94C1-7D4E3916B41F}" type="parTrans" cxnId="{91D6FB9C-E585-4C3C-AC4D-32956C08E66F}">
      <dgm:prSet/>
      <dgm:spPr/>
      <dgm:t>
        <a:bodyPr/>
        <a:lstStyle/>
        <a:p>
          <a:endParaRPr lang="pl-PL"/>
        </a:p>
      </dgm:t>
    </dgm:pt>
    <dgm:pt modelId="{42583775-23E6-43A4-9D4E-B35A609C6439}" type="sibTrans" cxnId="{91D6FB9C-E585-4C3C-AC4D-32956C08E66F}">
      <dgm:prSet/>
      <dgm:spPr/>
      <dgm:t>
        <a:bodyPr/>
        <a:lstStyle/>
        <a:p>
          <a:endParaRPr lang="pl-PL"/>
        </a:p>
      </dgm:t>
    </dgm:pt>
    <dgm:pt modelId="{D2DE2B8B-30E9-4CAC-A35F-D8C011080C8C}">
      <dgm:prSet phldrT="[Tekst]" custT="1"/>
      <dgm:spPr/>
      <dgm:t>
        <a:bodyPr/>
        <a:lstStyle/>
        <a:p>
          <a:r>
            <a:rPr lang="pl-PL" sz="1800" dirty="0" smtClean="0">
              <a:latin typeface="Arial" panose="020B0604020202020204" pitchFamily="34" charset="0"/>
              <a:cs typeface="Arial" panose="020B0604020202020204" pitchFamily="34" charset="0"/>
            </a:rPr>
            <a:t>W skutek wyczerpania aktualnie eksploatowanych złóż węgla brunatnego i zaniechaniu otworzenia nowych odkrywek</a:t>
          </a:r>
          <a:endParaRPr lang="pl-PL" sz="18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4FF73F0-70FF-43E4-84F9-1D1BA02F044F}" type="parTrans" cxnId="{A124A184-01F4-4E68-8EC7-343E9D81F74B}">
      <dgm:prSet/>
      <dgm:spPr/>
      <dgm:t>
        <a:bodyPr/>
        <a:lstStyle/>
        <a:p>
          <a:endParaRPr lang="pl-PL"/>
        </a:p>
      </dgm:t>
    </dgm:pt>
    <dgm:pt modelId="{46B91148-A9F0-4688-969A-731D012A3881}" type="sibTrans" cxnId="{A124A184-01F4-4E68-8EC7-343E9D81F74B}">
      <dgm:prSet/>
      <dgm:spPr/>
      <dgm:t>
        <a:bodyPr/>
        <a:lstStyle/>
        <a:p>
          <a:endParaRPr lang="pl-PL"/>
        </a:p>
      </dgm:t>
    </dgm:pt>
    <dgm:pt modelId="{060A919E-DD0F-422B-B5A1-58935691CA2F}">
      <dgm:prSet phldrT="[Tekst]" custT="1"/>
      <dgm:spPr/>
      <dgm:t>
        <a:bodyPr/>
        <a:lstStyle/>
        <a:p>
          <a:r>
            <a:rPr lang="pl-PL" sz="1800" dirty="0" smtClean="0">
              <a:latin typeface="Arial" panose="020B0604020202020204" pitchFamily="34" charset="0"/>
              <a:cs typeface="Arial" panose="020B0604020202020204" pitchFamily="34" charset="0"/>
            </a:rPr>
            <a:t>Zmiana paliwa na węgiel kamienny, konieczność transportu np. z południa Polski</a:t>
          </a:r>
          <a:endParaRPr lang="pl-PL" sz="18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2BA2A6A-8A2D-4488-802D-125EC7687296}" type="parTrans" cxnId="{A82335A2-6C46-46EA-9DB2-407BE7ABFB35}">
      <dgm:prSet/>
      <dgm:spPr/>
      <dgm:t>
        <a:bodyPr/>
        <a:lstStyle/>
        <a:p>
          <a:endParaRPr lang="pl-PL"/>
        </a:p>
      </dgm:t>
    </dgm:pt>
    <dgm:pt modelId="{60961B16-E11F-49F2-BEEB-C78D44A41295}" type="sibTrans" cxnId="{A82335A2-6C46-46EA-9DB2-407BE7ABFB35}">
      <dgm:prSet/>
      <dgm:spPr/>
      <dgm:t>
        <a:bodyPr/>
        <a:lstStyle/>
        <a:p>
          <a:endParaRPr lang="pl-PL"/>
        </a:p>
      </dgm:t>
    </dgm:pt>
    <dgm:pt modelId="{3D5DBA6E-5F37-437E-B29D-4D80C7CA4C91}" type="pres">
      <dgm:prSet presAssocID="{1D048662-39F0-48DE-87B4-B24208D3759C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pl-PL"/>
        </a:p>
      </dgm:t>
    </dgm:pt>
    <dgm:pt modelId="{9358E8B2-0BB7-4591-A051-F88122FCC50A}" type="pres">
      <dgm:prSet presAssocID="{F2B91E96-FFE1-4B41-9E8E-3EC4769E4225}" presName="linNode" presStyleCnt="0"/>
      <dgm:spPr/>
      <dgm:t>
        <a:bodyPr/>
        <a:lstStyle/>
        <a:p>
          <a:endParaRPr lang="pl-PL"/>
        </a:p>
      </dgm:t>
    </dgm:pt>
    <dgm:pt modelId="{2570100B-C3AD-4DB3-93E3-FE350CCBAB09}" type="pres">
      <dgm:prSet presAssocID="{F2B91E96-FFE1-4B41-9E8E-3EC4769E4225}" presName="parentText" presStyleLbl="node1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49BCCEC2-E489-4E0C-9BF7-98DC7A80502F}" type="pres">
      <dgm:prSet presAssocID="{F2B91E96-FFE1-4B41-9E8E-3EC4769E4225}" presName="descendantText" presStyleLbl="alignAccFollowNode1" presStyleIdx="0" presStyleCnt="1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</dgm:ptLst>
  <dgm:cxnLst>
    <dgm:cxn modelId="{A3D8364F-2C39-4F02-9F8E-17C13E7A05DB}" type="presOf" srcId="{D2DE2B8B-30E9-4CAC-A35F-D8C011080C8C}" destId="{49BCCEC2-E489-4E0C-9BF7-98DC7A80502F}" srcOrd="0" destOrd="0" presId="urn:microsoft.com/office/officeart/2005/8/layout/vList5"/>
    <dgm:cxn modelId="{91D6FB9C-E585-4C3C-AC4D-32956C08E66F}" srcId="{1D048662-39F0-48DE-87B4-B24208D3759C}" destId="{F2B91E96-FFE1-4B41-9E8E-3EC4769E4225}" srcOrd="0" destOrd="0" parTransId="{D29A4885-660C-4B5E-94C1-7D4E3916B41F}" sibTransId="{42583775-23E6-43A4-9D4E-B35A609C6439}"/>
    <dgm:cxn modelId="{470666F3-3F0C-4761-8A41-5ADBE05D7E41}" type="presOf" srcId="{F2B91E96-FFE1-4B41-9E8E-3EC4769E4225}" destId="{2570100B-C3AD-4DB3-93E3-FE350CCBAB09}" srcOrd="0" destOrd="0" presId="urn:microsoft.com/office/officeart/2005/8/layout/vList5"/>
    <dgm:cxn modelId="{A124A184-01F4-4E68-8EC7-343E9D81F74B}" srcId="{F2B91E96-FFE1-4B41-9E8E-3EC4769E4225}" destId="{D2DE2B8B-30E9-4CAC-A35F-D8C011080C8C}" srcOrd="0" destOrd="0" parTransId="{F4FF73F0-70FF-43E4-84F9-1D1BA02F044F}" sibTransId="{46B91148-A9F0-4688-969A-731D012A3881}"/>
    <dgm:cxn modelId="{2E5C8CC6-7018-4846-AA76-C529BCFB6B8F}" type="presOf" srcId="{1D048662-39F0-48DE-87B4-B24208D3759C}" destId="{3D5DBA6E-5F37-437E-B29D-4D80C7CA4C91}" srcOrd="0" destOrd="0" presId="urn:microsoft.com/office/officeart/2005/8/layout/vList5"/>
    <dgm:cxn modelId="{A82335A2-6C46-46EA-9DB2-407BE7ABFB35}" srcId="{F2B91E96-FFE1-4B41-9E8E-3EC4769E4225}" destId="{060A919E-DD0F-422B-B5A1-58935691CA2F}" srcOrd="1" destOrd="0" parTransId="{52BA2A6A-8A2D-4488-802D-125EC7687296}" sibTransId="{60961B16-E11F-49F2-BEEB-C78D44A41295}"/>
    <dgm:cxn modelId="{5F5A86C8-CDEF-4316-908D-0D51877C88BA}" type="presOf" srcId="{060A919E-DD0F-422B-B5A1-58935691CA2F}" destId="{49BCCEC2-E489-4E0C-9BF7-98DC7A80502F}" srcOrd="0" destOrd="1" presId="urn:microsoft.com/office/officeart/2005/8/layout/vList5"/>
    <dgm:cxn modelId="{1A5CF054-8649-4948-93D2-0F3758882B34}" type="presParOf" srcId="{3D5DBA6E-5F37-437E-B29D-4D80C7CA4C91}" destId="{9358E8B2-0BB7-4591-A051-F88122FCC50A}" srcOrd="0" destOrd="0" presId="urn:microsoft.com/office/officeart/2005/8/layout/vList5"/>
    <dgm:cxn modelId="{779886BC-ADE0-44CF-A237-BE887766BC19}" type="presParOf" srcId="{9358E8B2-0BB7-4591-A051-F88122FCC50A}" destId="{2570100B-C3AD-4DB3-93E3-FE350CCBAB09}" srcOrd="0" destOrd="0" presId="urn:microsoft.com/office/officeart/2005/8/layout/vList5"/>
    <dgm:cxn modelId="{2B9493CA-D973-41AF-9548-5441F0FF40FC}" type="presParOf" srcId="{9358E8B2-0BB7-4591-A051-F88122FCC50A}" destId="{49BCCEC2-E489-4E0C-9BF7-98DC7A80502F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F9D950C1-C89E-471D-943C-EB6D3F640EFC}" type="doc">
      <dgm:prSet loTypeId="urn:microsoft.com/office/officeart/2005/8/layout/list1" loCatId="list" qsTypeId="urn:microsoft.com/office/officeart/2005/8/quickstyle/simple1#4" qsCatId="simple" csTypeId="urn:microsoft.com/office/officeart/2005/8/colors/accent1_2#2" csCatId="accent1" phldr="1"/>
      <dgm:spPr/>
      <dgm:t>
        <a:bodyPr/>
        <a:lstStyle/>
        <a:p>
          <a:endParaRPr lang="pl-PL"/>
        </a:p>
      </dgm:t>
    </dgm:pt>
    <dgm:pt modelId="{9187DECF-C72E-491C-9004-C5DB9B2F0F9E}">
      <dgm:prSet phldrT="[Tekst]" custT="1"/>
      <dgm:spPr/>
      <dgm:t>
        <a:bodyPr/>
        <a:lstStyle/>
        <a:p>
          <a:r>
            <a:rPr lang="pl-PL" sz="1800" dirty="0" smtClean="0">
              <a:latin typeface="Arial" panose="020B0604020202020204" pitchFamily="34" charset="0"/>
              <a:cs typeface="Arial" panose="020B0604020202020204" pitchFamily="34" charset="0"/>
            </a:rPr>
            <a:t>Negatywny wpływ na środowisko naturalne</a:t>
          </a:r>
          <a:endParaRPr lang="pl-PL" sz="18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827D556-D520-4426-8840-A5EAB3987B74}" type="parTrans" cxnId="{9F0BBCA9-4A59-4633-AF9B-62FECAA3EE85}">
      <dgm:prSet/>
      <dgm:spPr/>
      <dgm:t>
        <a:bodyPr/>
        <a:lstStyle/>
        <a:p>
          <a:endParaRPr lang="pl-PL"/>
        </a:p>
      </dgm:t>
    </dgm:pt>
    <dgm:pt modelId="{49E0EB34-B7D6-4C12-A079-3A11BDBB7A26}" type="sibTrans" cxnId="{9F0BBCA9-4A59-4633-AF9B-62FECAA3EE85}">
      <dgm:prSet/>
      <dgm:spPr/>
      <dgm:t>
        <a:bodyPr/>
        <a:lstStyle/>
        <a:p>
          <a:endParaRPr lang="pl-PL"/>
        </a:p>
      </dgm:t>
    </dgm:pt>
    <dgm:pt modelId="{A98106F0-BC1B-4B35-AFFE-E74F14D373EB}">
      <dgm:prSet custT="1"/>
      <dgm:spPr/>
      <dgm:t>
        <a:bodyPr/>
        <a:lstStyle/>
        <a:p>
          <a:r>
            <a:rPr lang="pl-PL" sz="1800" dirty="0" smtClean="0">
              <a:latin typeface="Arial" panose="020B0604020202020204" pitchFamily="34" charset="0"/>
              <a:cs typeface="Arial" panose="020B0604020202020204" pitchFamily="34" charset="0"/>
            </a:rPr>
            <a:t>Zakres wparcia inwestycji (planowane limity emisyjności dla rynku mocy w pakiecie zimowym)</a:t>
          </a:r>
        </a:p>
      </dgm:t>
    </dgm:pt>
    <dgm:pt modelId="{118820AC-6376-412D-B28F-62F4D902AE0D}" type="parTrans" cxnId="{8D1858C5-4BCB-40E5-925D-2CC919931B69}">
      <dgm:prSet/>
      <dgm:spPr/>
      <dgm:t>
        <a:bodyPr/>
        <a:lstStyle/>
        <a:p>
          <a:endParaRPr lang="pl-PL"/>
        </a:p>
      </dgm:t>
    </dgm:pt>
    <dgm:pt modelId="{82309972-EE32-4A16-A243-943A69D40C87}" type="sibTrans" cxnId="{8D1858C5-4BCB-40E5-925D-2CC919931B69}">
      <dgm:prSet/>
      <dgm:spPr/>
      <dgm:t>
        <a:bodyPr/>
        <a:lstStyle/>
        <a:p>
          <a:endParaRPr lang="pl-PL"/>
        </a:p>
      </dgm:t>
    </dgm:pt>
    <dgm:pt modelId="{6C2D636D-9738-4466-A94E-6120944417DC}">
      <dgm:prSet custT="1"/>
      <dgm:spPr/>
      <dgm:t>
        <a:bodyPr/>
        <a:lstStyle/>
        <a:p>
          <a:r>
            <a:rPr lang="pl-PL" sz="1800" dirty="0" smtClean="0">
              <a:latin typeface="Arial" panose="020B0604020202020204" pitchFamily="34" charset="0"/>
              <a:cs typeface="Arial" panose="020B0604020202020204" pitchFamily="34" charset="0"/>
            </a:rPr>
            <a:t>Polityka klimatyczna Unii Europejskiej – normy emisji, system EU ETS</a:t>
          </a:r>
        </a:p>
      </dgm:t>
    </dgm:pt>
    <dgm:pt modelId="{D4BE3D39-C224-4898-854E-113744A12E34}" type="parTrans" cxnId="{A8D6C165-1400-465C-91E4-08F329E36C97}">
      <dgm:prSet/>
      <dgm:spPr/>
      <dgm:t>
        <a:bodyPr/>
        <a:lstStyle/>
        <a:p>
          <a:endParaRPr lang="pl-PL"/>
        </a:p>
      </dgm:t>
    </dgm:pt>
    <dgm:pt modelId="{6DAE8956-8697-4AF2-AD2D-28A71A503507}" type="sibTrans" cxnId="{A8D6C165-1400-465C-91E4-08F329E36C97}">
      <dgm:prSet/>
      <dgm:spPr/>
      <dgm:t>
        <a:bodyPr/>
        <a:lstStyle/>
        <a:p>
          <a:endParaRPr lang="pl-PL"/>
        </a:p>
      </dgm:t>
    </dgm:pt>
    <dgm:pt modelId="{E81AABC2-CE15-4A94-8A8C-C4CCFB80B147}" type="pres">
      <dgm:prSet presAssocID="{F9D950C1-C89E-471D-943C-EB6D3F640EFC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pl-PL"/>
        </a:p>
      </dgm:t>
    </dgm:pt>
    <dgm:pt modelId="{16D646EC-9D75-4A75-8C14-856E214A3A47}" type="pres">
      <dgm:prSet presAssocID="{9187DECF-C72E-491C-9004-C5DB9B2F0F9E}" presName="parentLin" presStyleCnt="0"/>
      <dgm:spPr/>
    </dgm:pt>
    <dgm:pt modelId="{1C18C273-3845-48D7-9F60-74BD3833467D}" type="pres">
      <dgm:prSet presAssocID="{9187DECF-C72E-491C-9004-C5DB9B2F0F9E}" presName="parentLeftMargin" presStyleLbl="node1" presStyleIdx="0" presStyleCnt="3"/>
      <dgm:spPr/>
      <dgm:t>
        <a:bodyPr/>
        <a:lstStyle/>
        <a:p>
          <a:endParaRPr lang="pl-PL"/>
        </a:p>
      </dgm:t>
    </dgm:pt>
    <dgm:pt modelId="{ACF47CD9-F500-425B-97DE-B3695E3E609B}" type="pres">
      <dgm:prSet presAssocID="{9187DECF-C72E-491C-9004-C5DB9B2F0F9E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BEDC5FCD-42A1-417A-A90D-77F6A98E26BF}" type="pres">
      <dgm:prSet presAssocID="{9187DECF-C72E-491C-9004-C5DB9B2F0F9E}" presName="negativeSpace" presStyleCnt="0"/>
      <dgm:spPr/>
    </dgm:pt>
    <dgm:pt modelId="{2F23B18F-A81D-4034-AB4F-3107C1075DE2}" type="pres">
      <dgm:prSet presAssocID="{9187DECF-C72E-491C-9004-C5DB9B2F0F9E}" presName="childText" presStyleLbl="conFgAcc1" presStyleIdx="0" presStyleCnt="3">
        <dgm:presLayoutVars>
          <dgm:bulletEnabled val="1"/>
        </dgm:presLayoutVars>
      </dgm:prSet>
      <dgm:spPr/>
    </dgm:pt>
    <dgm:pt modelId="{766DEC8B-D8C3-405D-A8B7-9447B9A3A047}" type="pres">
      <dgm:prSet presAssocID="{49E0EB34-B7D6-4C12-A079-3A11BDBB7A26}" presName="spaceBetweenRectangles" presStyleCnt="0"/>
      <dgm:spPr/>
    </dgm:pt>
    <dgm:pt modelId="{1546CEB3-79AB-438A-A275-D8EB641CF5AE}" type="pres">
      <dgm:prSet presAssocID="{6C2D636D-9738-4466-A94E-6120944417DC}" presName="parentLin" presStyleCnt="0"/>
      <dgm:spPr/>
    </dgm:pt>
    <dgm:pt modelId="{E953039D-F0F5-48CE-8A58-C96D8DF35947}" type="pres">
      <dgm:prSet presAssocID="{6C2D636D-9738-4466-A94E-6120944417DC}" presName="parentLeftMargin" presStyleLbl="node1" presStyleIdx="0" presStyleCnt="3"/>
      <dgm:spPr/>
      <dgm:t>
        <a:bodyPr/>
        <a:lstStyle/>
        <a:p>
          <a:endParaRPr lang="pl-PL"/>
        </a:p>
      </dgm:t>
    </dgm:pt>
    <dgm:pt modelId="{972F86B2-11D4-44EB-8E65-2E0671159D6C}" type="pres">
      <dgm:prSet presAssocID="{6C2D636D-9738-4466-A94E-6120944417DC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9957D457-CE84-4FB2-AC24-E4CCD9669710}" type="pres">
      <dgm:prSet presAssocID="{6C2D636D-9738-4466-A94E-6120944417DC}" presName="negativeSpace" presStyleCnt="0"/>
      <dgm:spPr/>
    </dgm:pt>
    <dgm:pt modelId="{5255E741-E0C4-49CE-9F8F-A1508B05B93E}" type="pres">
      <dgm:prSet presAssocID="{6C2D636D-9738-4466-A94E-6120944417DC}" presName="childText" presStyleLbl="conFgAcc1" presStyleIdx="1" presStyleCnt="3">
        <dgm:presLayoutVars>
          <dgm:bulletEnabled val="1"/>
        </dgm:presLayoutVars>
      </dgm:prSet>
      <dgm:spPr/>
    </dgm:pt>
    <dgm:pt modelId="{741940BB-FA5D-4978-A945-E80CAF2A0A46}" type="pres">
      <dgm:prSet presAssocID="{6DAE8956-8697-4AF2-AD2D-28A71A503507}" presName="spaceBetweenRectangles" presStyleCnt="0"/>
      <dgm:spPr/>
    </dgm:pt>
    <dgm:pt modelId="{692281A5-300E-485C-A6E3-2DDA2B3D65E3}" type="pres">
      <dgm:prSet presAssocID="{A98106F0-BC1B-4B35-AFFE-E74F14D373EB}" presName="parentLin" presStyleCnt="0"/>
      <dgm:spPr/>
    </dgm:pt>
    <dgm:pt modelId="{3B5F9E53-7A25-4AE5-96F8-E5783BBFAB12}" type="pres">
      <dgm:prSet presAssocID="{A98106F0-BC1B-4B35-AFFE-E74F14D373EB}" presName="parentLeftMargin" presStyleLbl="node1" presStyleIdx="1" presStyleCnt="3"/>
      <dgm:spPr/>
      <dgm:t>
        <a:bodyPr/>
        <a:lstStyle/>
        <a:p>
          <a:endParaRPr lang="pl-PL"/>
        </a:p>
      </dgm:t>
    </dgm:pt>
    <dgm:pt modelId="{CA3607FC-B184-4867-9A4A-9D1306D7136F}" type="pres">
      <dgm:prSet presAssocID="{A98106F0-BC1B-4B35-AFFE-E74F14D373EB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1C358283-AF66-4950-9A25-E5193D123495}" type="pres">
      <dgm:prSet presAssocID="{A98106F0-BC1B-4B35-AFFE-E74F14D373EB}" presName="negativeSpace" presStyleCnt="0"/>
      <dgm:spPr/>
    </dgm:pt>
    <dgm:pt modelId="{C618C791-1EE0-420B-9C96-498E3C8E5FED}" type="pres">
      <dgm:prSet presAssocID="{A98106F0-BC1B-4B35-AFFE-E74F14D373EB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30F591FB-1BAB-4655-8D6D-E60AC251A70E}" type="presOf" srcId="{A98106F0-BC1B-4B35-AFFE-E74F14D373EB}" destId="{3B5F9E53-7A25-4AE5-96F8-E5783BBFAB12}" srcOrd="0" destOrd="0" presId="urn:microsoft.com/office/officeart/2005/8/layout/list1"/>
    <dgm:cxn modelId="{46ABCF45-3060-4040-A57C-A1870394AB12}" type="presOf" srcId="{9187DECF-C72E-491C-9004-C5DB9B2F0F9E}" destId="{ACF47CD9-F500-425B-97DE-B3695E3E609B}" srcOrd="1" destOrd="0" presId="urn:microsoft.com/office/officeart/2005/8/layout/list1"/>
    <dgm:cxn modelId="{76845320-B284-4882-91D8-784E0F7270EE}" type="presOf" srcId="{F9D950C1-C89E-471D-943C-EB6D3F640EFC}" destId="{E81AABC2-CE15-4A94-8A8C-C4CCFB80B147}" srcOrd="0" destOrd="0" presId="urn:microsoft.com/office/officeart/2005/8/layout/list1"/>
    <dgm:cxn modelId="{5755E394-87FD-46E6-A43B-4B2B1BC241CF}" type="presOf" srcId="{6C2D636D-9738-4466-A94E-6120944417DC}" destId="{E953039D-F0F5-48CE-8A58-C96D8DF35947}" srcOrd="0" destOrd="0" presId="urn:microsoft.com/office/officeart/2005/8/layout/list1"/>
    <dgm:cxn modelId="{CE1F135D-0DC3-4363-832E-9471837AE098}" type="presOf" srcId="{9187DECF-C72E-491C-9004-C5DB9B2F0F9E}" destId="{1C18C273-3845-48D7-9F60-74BD3833467D}" srcOrd="0" destOrd="0" presId="urn:microsoft.com/office/officeart/2005/8/layout/list1"/>
    <dgm:cxn modelId="{00AFC4AC-17C2-4874-8A99-D6B9C422FEE1}" type="presOf" srcId="{A98106F0-BC1B-4B35-AFFE-E74F14D373EB}" destId="{CA3607FC-B184-4867-9A4A-9D1306D7136F}" srcOrd="1" destOrd="0" presId="urn:microsoft.com/office/officeart/2005/8/layout/list1"/>
    <dgm:cxn modelId="{A8D6C165-1400-465C-91E4-08F329E36C97}" srcId="{F9D950C1-C89E-471D-943C-EB6D3F640EFC}" destId="{6C2D636D-9738-4466-A94E-6120944417DC}" srcOrd="1" destOrd="0" parTransId="{D4BE3D39-C224-4898-854E-113744A12E34}" sibTransId="{6DAE8956-8697-4AF2-AD2D-28A71A503507}"/>
    <dgm:cxn modelId="{513E8478-E9D8-4CB3-8975-9CDE424A9127}" type="presOf" srcId="{6C2D636D-9738-4466-A94E-6120944417DC}" destId="{972F86B2-11D4-44EB-8E65-2E0671159D6C}" srcOrd="1" destOrd="0" presId="urn:microsoft.com/office/officeart/2005/8/layout/list1"/>
    <dgm:cxn modelId="{9F0BBCA9-4A59-4633-AF9B-62FECAA3EE85}" srcId="{F9D950C1-C89E-471D-943C-EB6D3F640EFC}" destId="{9187DECF-C72E-491C-9004-C5DB9B2F0F9E}" srcOrd="0" destOrd="0" parTransId="{3827D556-D520-4426-8840-A5EAB3987B74}" sibTransId="{49E0EB34-B7D6-4C12-A079-3A11BDBB7A26}"/>
    <dgm:cxn modelId="{8D1858C5-4BCB-40E5-925D-2CC919931B69}" srcId="{F9D950C1-C89E-471D-943C-EB6D3F640EFC}" destId="{A98106F0-BC1B-4B35-AFFE-E74F14D373EB}" srcOrd="2" destOrd="0" parTransId="{118820AC-6376-412D-B28F-62F4D902AE0D}" sibTransId="{82309972-EE32-4A16-A243-943A69D40C87}"/>
    <dgm:cxn modelId="{988422DB-7FCF-49B6-A360-50048AFBEB24}" type="presParOf" srcId="{E81AABC2-CE15-4A94-8A8C-C4CCFB80B147}" destId="{16D646EC-9D75-4A75-8C14-856E214A3A47}" srcOrd="0" destOrd="0" presId="urn:microsoft.com/office/officeart/2005/8/layout/list1"/>
    <dgm:cxn modelId="{D77DC495-7A62-4E38-B15D-650C5808FCFB}" type="presParOf" srcId="{16D646EC-9D75-4A75-8C14-856E214A3A47}" destId="{1C18C273-3845-48D7-9F60-74BD3833467D}" srcOrd="0" destOrd="0" presId="urn:microsoft.com/office/officeart/2005/8/layout/list1"/>
    <dgm:cxn modelId="{11C8EE08-D2B8-4A90-9835-A59C38778A13}" type="presParOf" srcId="{16D646EC-9D75-4A75-8C14-856E214A3A47}" destId="{ACF47CD9-F500-425B-97DE-B3695E3E609B}" srcOrd="1" destOrd="0" presId="urn:microsoft.com/office/officeart/2005/8/layout/list1"/>
    <dgm:cxn modelId="{EB2B97B2-4CB3-400D-9AA1-DC51B0B90015}" type="presParOf" srcId="{E81AABC2-CE15-4A94-8A8C-C4CCFB80B147}" destId="{BEDC5FCD-42A1-417A-A90D-77F6A98E26BF}" srcOrd="1" destOrd="0" presId="urn:microsoft.com/office/officeart/2005/8/layout/list1"/>
    <dgm:cxn modelId="{93D691F8-6519-4F38-A334-44A889FB83AF}" type="presParOf" srcId="{E81AABC2-CE15-4A94-8A8C-C4CCFB80B147}" destId="{2F23B18F-A81D-4034-AB4F-3107C1075DE2}" srcOrd="2" destOrd="0" presId="urn:microsoft.com/office/officeart/2005/8/layout/list1"/>
    <dgm:cxn modelId="{134D314E-7AC4-4551-A9FD-FE18907B5744}" type="presParOf" srcId="{E81AABC2-CE15-4A94-8A8C-C4CCFB80B147}" destId="{766DEC8B-D8C3-405D-A8B7-9447B9A3A047}" srcOrd="3" destOrd="0" presId="urn:microsoft.com/office/officeart/2005/8/layout/list1"/>
    <dgm:cxn modelId="{62BB3AA9-FA89-4530-AC60-F20D78FDA971}" type="presParOf" srcId="{E81AABC2-CE15-4A94-8A8C-C4CCFB80B147}" destId="{1546CEB3-79AB-438A-A275-D8EB641CF5AE}" srcOrd="4" destOrd="0" presId="urn:microsoft.com/office/officeart/2005/8/layout/list1"/>
    <dgm:cxn modelId="{6DAF08D9-4EE7-4438-8CDD-B603BA337E79}" type="presParOf" srcId="{1546CEB3-79AB-438A-A275-D8EB641CF5AE}" destId="{E953039D-F0F5-48CE-8A58-C96D8DF35947}" srcOrd="0" destOrd="0" presId="urn:microsoft.com/office/officeart/2005/8/layout/list1"/>
    <dgm:cxn modelId="{9D08D0BA-9DB5-48B5-A91D-DE59B5B86FD3}" type="presParOf" srcId="{1546CEB3-79AB-438A-A275-D8EB641CF5AE}" destId="{972F86B2-11D4-44EB-8E65-2E0671159D6C}" srcOrd="1" destOrd="0" presId="urn:microsoft.com/office/officeart/2005/8/layout/list1"/>
    <dgm:cxn modelId="{9CCBE6FC-6BBA-41F8-BEAD-5F11C3C1BFE2}" type="presParOf" srcId="{E81AABC2-CE15-4A94-8A8C-C4CCFB80B147}" destId="{9957D457-CE84-4FB2-AC24-E4CCD9669710}" srcOrd="5" destOrd="0" presId="urn:microsoft.com/office/officeart/2005/8/layout/list1"/>
    <dgm:cxn modelId="{AF66EEA9-A16F-48EC-A584-694BE5F66257}" type="presParOf" srcId="{E81AABC2-CE15-4A94-8A8C-C4CCFB80B147}" destId="{5255E741-E0C4-49CE-9F8F-A1508B05B93E}" srcOrd="6" destOrd="0" presId="urn:microsoft.com/office/officeart/2005/8/layout/list1"/>
    <dgm:cxn modelId="{95C17BD5-3A44-4626-A2A4-C4B0DCC47D66}" type="presParOf" srcId="{E81AABC2-CE15-4A94-8A8C-C4CCFB80B147}" destId="{741940BB-FA5D-4978-A945-E80CAF2A0A46}" srcOrd="7" destOrd="0" presId="urn:microsoft.com/office/officeart/2005/8/layout/list1"/>
    <dgm:cxn modelId="{FB71F32D-4030-40E6-BDF8-FA2BA0C2D8CE}" type="presParOf" srcId="{E81AABC2-CE15-4A94-8A8C-C4CCFB80B147}" destId="{692281A5-300E-485C-A6E3-2DDA2B3D65E3}" srcOrd="8" destOrd="0" presId="urn:microsoft.com/office/officeart/2005/8/layout/list1"/>
    <dgm:cxn modelId="{0BEBD4EB-1CFB-4181-9D2C-0A89F33971E7}" type="presParOf" srcId="{692281A5-300E-485C-A6E3-2DDA2B3D65E3}" destId="{3B5F9E53-7A25-4AE5-96F8-E5783BBFAB12}" srcOrd="0" destOrd="0" presId="urn:microsoft.com/office/officeart/2005/8/layout/list1"/>
    <dgm:cxn modelId="{3F7BEF64-E749-45C1-83BB-FA9EF0C886BD}" type="presParOf" srcId="{692281A5-300E-485C-A6E3-2DDA2B3D65E3}" destId="{CA3607FC-B184-4867-9A4A-9D1306D7136F}" srcOrd="1" destOrd="0" presId="urn:microsoft.com/office/officeart/2005/8/layout/list1"/>
    <dgm:cxn modelId="{5B6ABC98-A859-4E31-AE56-D00BA071EBA1}" type="presParOf" srcId="{E81AABC2-CE15-4A94-8A8C-C4CCFB80B147}" destId="{1C358283-AF66-4950-9A25-E5193D123495}" srcOrd="9" destOrd="0" presId="urn:microsoft.com/office/officeart/2005/8/layout/list1"/>
    <dgm:cxn modelId="{BD039EB8-BBF3-4291-A454-A568FE7A8B06}" type="presParOf" srcId="{E81AABC2-CE15-4A94-8A8C-C4CCFB80B147}" destId="{C618C791-1EE0-420B-9C96-498E3C8E5FED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568A9A11-5F54-4DA5-A0F2-9B741986CC9C}" type="doc">
      <dgm:prSet loTypeId="urn:microsoft.com/office/officeart/2005/8/layout/list1" loCatId="list" qsTypeId="urn:microsoft.com/office/officeart/2005/8/quickstyle/simple1#5" qsCatId="simple" csTypeId="urn:microsoft.com/office/officeart/2005/8/colors/accent1_3" csCatId="accent1" phldr="1"/>
      <dgm:spPr/>
    </dgm:pt>
    <dgm:pt modelId="{59E306F6-0553-4A6A-AB44-B8492876BAFD}">
      <dgm:prSet phldrT="[Tekst]" custT="1"/>
      <dgm:spPr/>
      <dgm:t>
        <a:bodyPr/>
        <a:lstStyle/>
        <a:p>
          <a:r>
            <a:rPr lang="pl-PL" sz="2400" dirty="0" smtClean="0"/>
            <a:t>Nowe miejsca pracy</a:t>
          </a:r>
          <a:endParaRPr lang="pl-PL" sz="2400" dirty="0"/>
        </a:p>
      </dgm:t>
    </dgm:pt>
    <dgm:pt modelId="{D8384BC7-F211-4190-AD47-01A96C587B75}" type="parTrans" cxnId="{1EBC3B25-012D-4E3C-9CC1-9FE28CFA006A}">
      <dgm:prSet/>
      <dgm:spPr/>
      <dgm:t>
        <a:bodyPr/>
        <a:lstStyle/>
        <a:p>
          <a:endParaRPr lang="pl-PL"/>
        </a:p>
      </dgm:t>
    </dgm:pt>
    <dgm:pt modelId="{CA66B510-0A17-425A-BC67-19DC421C5031}" type="sibTrans" cxnId="{1EBC3B25-012D-4E3C-9CC1-9FE28CFA006A}">
      <dgm:prSet/>
      <dgm:spPr/>
      <dgm:t>
        <a:bodyPr/>
        <a:lstStyle/>
        <a:p>
          <a:endParaRPr lang="pl-PL"/>
        </a:p>
      </dgm:t>
    </dgm:pt>
    <dgm:pt modelId="{6FAFDDF5-41BD-4DF7-B518-F83729275C49}">
      <dgm:prSet phldrT="[Tekst]" custT="1"/>
      <dgm:spPr/>
      <dgm:t>
        <a:bodyPr/>
        <a:lstStyle/>
        <a:p>
          <a:r>
            <a:rPr lang="pl-PL" sz="2400" dirty="0" smtClean="0"/>
            <a:t>Nowe inwestycje w infrastrukturę</a:t>
          </a:r>
          <a:endParaRPr lang="pl-PL" sz="2400" dirty="0"/>
        </a:p>
      </dgm:t>
    </dgm:pt>
    <dgm:pt modelId="{18524082-17A4-4DEE-8D6C-5691525D1986}" type="parTrans" cxnId="{9BFD07B7-FB13-48C4-B879-0D39344D88E8}">
      <dgm:prSet/>
      <dgm:spPr/>
      <dgm:t>
        <a:bodyPr/>
        <a:lstStyle/>
        <a:p>
          <a:endParaRPr lang="pl-PL"/>
        </a:p>
      </dgm:t>
    </dgm:pt>
    <dgm:pt modelId="{2E8D929B-1EE8-478B-A6A8-7729FC6286CC}" type="sibTrans" cxnId="{9BFD07B7-FB13-48C4-B879-0D39344D88E8}">
      <dgm:prSet/>
      <dgm:spPr/>
      <dgm:t>
        <a:bodyPr/>
        <a:lstStyle/>
        <a:p>
          <a:endParaRPr lang="pl-PL"/>
        </a:p>
      </dgm:t>
    </dgm:pt>
    <dgm:pt modelId="{2BA4C4BF-A04B-447F-98AC-D357A48E8902}">
      <dgm:prSet phldrT="[Tekst]" custT="1"/>
      <dgm:spPr/>
      <dgm:t>
        <a:bodyPr/>
        <a:lstStyle/>
        <a:p>
          <a:r>
            <a:rPr lang="pl-PL" sz="2400" dirty="0" smtClean="0"/>
            <a:t>Dochody do budżetów gmin</a:t>
          </a:r>
        </a:p>
      </dgm:t>
    </dgm:pt>
    <dgm:pt modelId="{C678DE2E-1556-4A9F-9B0F-B74643F7D983}" type="parTrans" cxnId="{81D52ABD-ED46-4DDA-9383-8007EFCCAB21}">
      <dgm:prSet/>
      <dgm:spPr/>
      <dgm:t>
        <a:bodyPr/>
        <a:lstStyle/>
        <a:p>
          <a:endParaRPr lang="pl-PL"/>
        </a:p>
      </dgm:t>
    </dgm:pt>
    <dgm:pt modelId="{2E0A9332-3DCE-4320-9546-19A4D5E8945D}" type="sibTrans" cxnId="{81D52ABD-ED46-4DDA-9383-8007EFCCAB21}">
      <dgm:prSet/>
      <dgm:spPr/>
      <dgm:t>
        <a:bodyPr/>
        <a:lstStyle/>
        <a:p>
          <a:endParaRPr lang="pl-PL"/>
        </a:p>
      </dgm:t>
    </dgm:pt>
    <dgm:pt modelId="{D6C56A64-86FD-4F9A-B9D5-15C2FC56AE4B}" type="pres">
      <dgm:prSet presAssocID="{568A9A11-5F54-4DA5-A0F2-9B741986CC9C}" presName="linear" presStyleCnt="0">
        <dgm:presLayoutVars>
          <dgm:dir/>
          <dgm:animLvl val="lvl"/>
          <dgm:resizeHandles val="exact"/>
        </dgm:presLayoutVars>
      </dgm:prSet>
      <dgm:spPr/>
    </dgm:pt>
    <dgm:pt modelId="{7CDE484E-9764-4825-9375-7D10EC68D6C0}" type="pres">
      <dgm:prSet presAssocID="{59E306F6-0553-4A6A-AB44-B8492876BAFD}" presName="parentLin" presStyleCnt="0"/>
      <dgm:spPr/>
    </dgm:pt>
    <dgm:pt modelId="{7A310814-2738-4EA4-A9A2-7491969DA029}" type="pres">
      <dgm:prSet presAssocID="{59E306F6-0553-4A6A-AB44-B8492876BAFD}" presName="parentLeftMargin" presStyleLbl="node1" presStyleIdx="0" presStyleCnt="3"/>
      <dgm:spPr/>
      <dgm:t>
        <a:bodyPr/>
        <a:lstStyle/>
        <a:p>
          <a:endParaRPr lang="pl-PL"/>
        </a:p>
      </dgm:t>
    </dgm:pt>
    <dgm:pt modelId="{2E9E050C-E1C0-42F0-9382-EEAC6F0D9520}" type="pres">
      <dgm:prSet presAssocID="{59E306F6-0553-4A6A-AB44-B8492876BAFD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44BC12FA-98EF-4995-88C9-E8B7C285E59C}" type="pres">
      <dgm:prSet presAssocID="{59E306F6-0553-4A6A-AB44-B8492876BAFD}" presName="negativeSpace" presStyleCnt="0"/>
      <dgm:spPr/>
    </dgm:pt>
    <dgm:pt modelId="{DC3221A8-2B57-4C88-8EF9-7B44C9247390}" type="pres">
      <dgm:prSet presAssocID="{59E306F6-0553-4A6A-AB44-B8492876BAFD}" presName="childText" presStyleLbl="conFgAcc1" presStyleIdx="0" presStyleCnt="3">
        <dgm:presLayoutVars>
          <dgm:bulletEnabled val="1"/>
        </dgm:presLayoutVars>
      </dgm:prSet>
      <dgm:spPr/>
    </dgm:pt>
    <dgm:pt modelId="{44B5DF0B-948F-43DD-957C-6ABB11AEE237}" type="pres">
      <dgm:prSet presAssocID="{CA66B510-0A17-425A-BC67-19DC421C5031}" presName="spaceBetweenRectangles" presStyleCnt="0"/>
      <dgm:spPr/>
    </dgm:pt>
    <dgm:pt modelId="{3E03F5A6-4C32-46BC-934D-8482D2B641C5}" type="pres">
      <dgm:prSet presAssocID="{6FAFDDF5-41BD-4DF7-B518-F83729275C49}" presName="parentLin" presStyleCnt="0"/>
      <dgm:spPr/>
    </dgm:pt>
    <dgm:pt modelId="{14FA6C40-AE2E-480A-A998-499A889CD0E0}" type="pres">
      <dgm:prSet presAssocID="{6FAFDDF5-41BD-4DF7-B518-F83729275C49}" presName="parentLeftMargin" presStyleLbl="node1" presStyleIdx="0" presStyleCnt="3"/>
      <dgm:spPr/>
      <dgm:t>
        <a:bodyPr/>
        <a:lstStyle/>
        <a:p>
          <a:endParaRPr lang="pl-PL"/>
        </a:p>
      </dgm:t>
    </dgm:pt>
    <dgm:pt modelId="{20875185-2C46-4E09-B652-A991C7D8C105}" type="pres">
      <dgm:prSet presAssocID="{6FAFDDF5-41BD-4DF7-B518-F83729275C49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28C8B11E-9621-4DF4-88AA-46EA2371650A}" type="pres">
      <dgm:prSet presAssocID="{6FAFDDF5-41BD-4DF7-B518-F83729275C49}" presName="negativeSpace" presStyleCnt="0"/>
      <dgm:spPr/>
    </dgm:pt>
    <dgm:pt modelId="{9FAC0532-A278-4C74-B563-0EE76C569135}" type="pres">
      <dgm:prSet presAssocID="{6FAFDDF5-41BD-4DF7-B518-F83729275C49}" presName="childText" presStyleLbl="conFgAcc1" presStyleIdx="1" presStyleCnt="3">
        <dgm:presLayoutVars>
          <dgm:bulletEnabled val="1"/>
        </dgm:presLayoutVars>
      </dgm:prSet>
      <dgm:spPr/>
    </dgm:pt>
    <dgm:pt modelId="{91B90DD7-2274-4FD2-9161-FE18B67E1FBD}" type="pres">
      <dgm:prSet presAssocID="{2E8D929B-1EE8-478B-A6A8-7729FC6286CC}" presName="spaceBetweenRectangles" presStyleCnt="0"/>
      <dgm:spPr/>
    </dgm:pt>
    <dgm:pt modelId="{554F0925-06B4-4597-A41B-34CBCB877BC6}" type="pres">
      <dgm:prSet presAssocID="{2BA4C4BF-A04B-447F-98AC-D357A48E8902}" presName="parentLin" presStyleCnt="0"/>
      <dgm:spPr/>
    </dgm:pt>
    <dgm:pt modelId="{F7AFDE54-AC68-4E6C-8364-C35E982EBBFC}" type="pres">
      <dgm:prSet presAssocID="{2BA4C4BF-A04B-447F-98AC-D357A48E8902}" presName="parentLeftMargin" presStyleLbl="node1" presStyleIdx="1" presStyleCnt="3"/>
      <dgm:spPr/>
      <dgm:t>
        <a:bodyPr/>
        <a:lstStyle/>
        <a:p>
          <a:endParaRPr lang="pl-PL"/>
        </a:p>
      </dgm:t>
    </dgm:pt>
    <dgm:pt modelId="{7823D158-08BD-46D5-9C51-DF516816EF80}" type="pres">
      <dgm:prSet presAssocID="{2BA4C4BF-A04B-447F-98AC-D357A48E8902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EB7FC48E-626D-45D3-9810-5E31F21CB5CE}" type="pres">
      <dgm:prSet presAssocID="{2BA4C4BF-A04B-447F-98AC-D357A48E8902}" presName="negativeSpace" presStyleCnt="0"/>
      <dgm:spPr/>
    </dgm:pt>
    <dgm:pt modelId="{E8CFC88B-3472-402D-8D12-D79BD14C150A}" type="pres">
      <dgm:prSet presAssocID="{2BA4C4BF-A04B-447F-98AC-D357A48E8902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1AADCEB7-F356-4D2A-B9D7-0686ACB9FB33}" type="presOf" srcId="{2BA4C4BF-A04B-447F-98AC-D357A48E8902}" destId="{F7AFDE54-AC68-4E6C-8364-C35E982EBBFC}" srcOrd="0" destOrd="0" presId="urn:microsoft.com/office/officeart/2005/8/layout/list1"/>
    <dgm:cxn modelId="{1EBC3B25-012D-4E3C-9CC1-9FE28CFA006A}" srcId="{568A9A11-5F54-4DA5-A0F2-9B741986CC9C}" destId="{59E306F6-0553-4A6A-AB44-B8492876BAFD}" srcOrd="0" destOrd="0" parTransId="{D8384BC7-F211-4190-AD47-01A96C587B75}" sibTransId="{CA66B510-0A17-425A-BC67-19DC421C5031}"/>
    <dgm:cxn modelId="{A341ECAE-6FE1-4166-BABD-8C00C8143E9F}" type="presOf" srcId="{59E306F6-0553-4A6A-AB44-B8492876BAFD}" destId="{2E9E050C-E1C0-42F0-9382-EEAC6F0D9520}" srcOrd="1" destOrd="0" presId="urn:microsoft.com/office/officeart/2005/8/layout/list1"/>
    <dgm:cxn modelId="{F1542077-A8EF-41CF-BF4A-E3F5C50AC910}" type="presOf" srcId="{6FAFDDF5-41BD-4DF7-B518-F83729275C49}" destId="{14FA6C40-AE2E-480A-A998-499A889CD0E0}" srcOrd="0" destOrd="0" presId="urn:microsoft.com/office/officeart/2005/8/layout/list1"/>
    <dgm:cxn modelId="{8AD58FA8-0220-49D3-B818-3D6B7A2CD9F5}" type="presOf" srcId="{59E306F6-0553-4A6A-AB44-B8492876BAFD}" destId="{7A310814-2738-4EA4-A9A2-7491969DA029}" srcOrd="0" destOrd="0" presId="urn:microsoft.com/office/officeart/2005/8/layout/list1"/>
    <dgm:cxn modelId="{81D52ABD-ED46-4DDA-9383-8007EFCCAB21}" srcId="{568A9A11-5F54-4DA5-A0F2-9B741986CC9C}" destId="{2BA4C4BF-A04B-447F-98AC-D357A48E8902}" srcOrd="2" destOrd="0" parTransId="{C678DE2E-1556-4A9F-9B0F-B74643F7D983}" sibTransId="{2E0A9332-3DCE-4320-9546-19A4D5E8945D}"/>
    <dgm:cxn modelId="{3B9AB7A4-CD63-4306-A975-9CF9C07A21DC}" type="presOf" srcId="{568A9A11-5F54-4DA5-A0F2-9B741986CC9C}" destId="{D6C56A64-86FD-4F9A-B9D5-15C2FC56AE4B}" srcOrd="0" destOrd="0" presId="urn:microsoft.com/office/officeart/2005/8/layout/list1"/>
    <dgm:cxn modelId="{AC0EB8BE-B0B1-4D6C-9C6D-DBA52EEFF557}" type="presOf" srcId="{2BA4C4BF-A04B-447F-98AC-D357A48E8902}" destId="{7823D158-08BD-46D5-9C51-DF516816EF80}" srcOrd="1" destOrd="0" presId="urn:microsoft.com/office/officeart/2005/8/layout/list1"/>
    <dgm:cxn modelId="{CAB3B3D4-8094-4EEA-AC9C-75CD02F32506}" type="presOf" srcId="{6FAFDDF5-41BD-4DF7-B518-F83729275C49}" destId="{20875185-2C46-4E09-B652-A991C7D8C105}" srcOrd="1" destOrd="0" presId="urn:microsoft.com/office/officeart/2005/8/layout/list1"/>
    <dgm:cxn modelId="{9BFD07B7-FB13-48C4-B879-0D39344D88E8}" srcId="{568A9A11-5F54-4DA5-A0F2-9B741986CC9C}" destId="{6FAFDDF5-41BD-4DF7-B518-F83729275C49}" srcOrd="1" destOrd="0" parTransId="{18524082-17A4-4DEE-8D6C-5691525D1986}" sibTransId="{2E8D929B-1EE8-478B-A6A8-7729FC6286CC}"/>
    <dgm:cxn modelId="{32B8D2C7-281F-4654-B2E9-5DABA2E18545}" type="presParOf" srcId="{D6C56A64-86FD-4F9A-B9D5-15C2FC56AE4B}" destId="{7CDE484E-9764-4825-9375-7D10EC68D6C0}" srcOrd="0" destOrd="0" presId="urn:microsoft.com/office/officeart/2005/8/layout/list1"/>
    <dgm:cxn modelId="{E1142E17-6A5F-482A-8019-19319221DC4A}" type="presParOf" srcId="{7CDE484E-9764-4825-9375-7D10EC68D6C0}" destId="{7A310814-2738-4EA4-A9A2-7491969DA029}" srcOrd="0" destOrd="0" presId="urn:microsoft.com/office/officeart/2005/8/layout/list1"/>
    <dgm:cxn modelId="{C305F167-EA26-4AE3-A0D2-59BFC8F30653}" type="presParOf" srcId="{7CDE484E-9764-4825-9375-7D10EC68D6C0}" destId="{2E9E050C-E1C0-42F0-9382-EEAC6F0D9520}" srcOrd="1" destOrd="0" presId="urn:microsoft.com/office/officeart/2005/8/layout/list1"/>
    <dgm:cxn modelId="{846EC9C0-1C82-41D2-BDBB-9B6C732C3CF5}" type="presParOf" srcId="{D6C56A64-86FD-4F9A-B9D5-15C2FC56AE4B}" destId="{44BC12FA-98EF-4995-88C9-E8B7C285E59C}" srcOrd="1" destOrd="0" presId="urn:microsoft.com/office/officeart/2005/8/layout/list1"/>
    <dgm:cxn modelId="{8B629F1B-970A-474A-A8FF-FF82083C7C56}" type="presParOf" srcId="{D6C56A64-86FD-4F9A-B9D5-15C2FC56AE4B}" destId="{DC3221A8-2B57-4C88-8EF9-7B44C9247390}" srcOrd="2" destOrd="0" presId="urn:microsoft.com/office/officeart/2005/8/layout/list1"/>
    <dgm:cxn modelId="{5FE74E17-4DE8-4F26-8750-1A0D1676083C}" type="presParOf" srcId="{D6C56A64-86FD-4F9A-B9D5-15C2FC56AE4B}" destId="{44B5DF0B-948F-43DD-957C-6ABB11AEE237}" srcOrd="3" destOrd="0" presId="urn:microsoft.com/office/officeart/2005/8/layout/list1"/>
    <dgm:cxn modelId="{28598DA4-1ECF-42D1-87B4-DA2AE6942F98}" type="presParOf" srcId="{D6C56A64-86FD-4F9A-B9D5-15C2FC56AE4B}" destId="{3E03F5A6-4C32-46BC-934D-8482D2B641C5}" srcOrd="4" destOrd="0" presId="urn:microsoft.com/office/officeart/2005/8/layout/list1"/>
    <dgm:cxn modelId="{5AA19504-E43D-48EB-91C1-4D0F8442C98A}" type="presParOf" srcId="{3E03F5A6-4C32-46BC-934D-8482D2B641C5}" destId="{14FA6C40-AE2E-480A-A998-499A889CD0E0}" srcOrd="0" destOrd="0" presId="urn:microsoft.com/office/officeart/2005/8/layout/list1"/>
    <dgm:cxn modelId="{0EC10941-9702-4575-A7BB-47375AC6100B}" type="presParOf" srcId="{3E03F5A6-4C32-46BC-934D-8482D2B641C5}" destId="{20875185-2C46-4E09-B652-A991C7D8C105}" srcOrd="1" destOrd="0" presId="urn:microsoft.com/office/officeart/2005/8/layout/list1"/>
    <dgm:cxn modelId="{EFE4AA38-95E2-407D-AC66-361307BA7AA5}" type="presParOf" srcId="{D6C56A64-86FD-4F9A-B9D5-15C2FC56AE4B}" destId="{28C8B11E-9621-4DF4-88AA-46EA2371650A}" srcOrd="5" destOrd="0" presId="urn:microsoft.com/office/officeart/2005/8/layout/list1"/>
    <dgm:cxn modelId="{35739424-4813-4DA2-A490-5A8D66AEEC27}" type="presParOf" srcId="{D6C56A64-86FD-4F9A-B9D5-15C2FC56AE4B}" destId="{9FAC0532-A278-4C74-B563-0EE76C569135}" srcOrd="6" destOrd="0" presId="urn:microsoft.com/office/officeart/2005/8/layout/list1"/>
    <dgm:cxn modelId="{BED205F1-B24D-421C-AB0F-A59A4D7F75C9}" type="presParOf" srcId="{D6C56A64-86FD-4F9A-B9D5-15C2FC56AE4B}" destId="{91B90DD7-2274-4FD2-9161-FE18B67E1FBD}" srcOrd="7" destOrd="0" presId="urn:microsoft.com/office/officeart/2005/8/layout/list1"/>
    <dgm:cxn modelId="{DD5D7EF4-0F21-4CF2-86C2-5A038E41F2B8}" type="presParOf" srcId="{D6C56A64-86FD-4F9A-B9D5-15C2FC56AE4B}" destId="{554F0925-06B4-4597-A41B-34CBCB877BC6}" srcOrd="8" destOrd="0" presId="urn:microsoft.com/office/officeart/2005/8/layout/list1"/>
    <dgm:cxn modelId="{9DC07B3F-1AEF-45A3-8C04-45C4EA9BABEC}" type="presParOf" srcId="{554F0925-06B4-4597-A41B-34CBCB877BC6}" destId="{F7AFDE54-AC68-4E6C-8364-C35E982EBBFC}" srcOrd="0" destOrd="0" presId="urn:microsoft.com/office/officeart/2005/8/layout/list1"/>
    <dgm:cxn modelId="{AB383CDB-A3A0-4335-8EA1-4BD05029D288}" type="presParOf" srcId="{554F0925-06B4-4597-A41B-34CBCB877BC6}" destId="{7823D158-08BD-46D5-9C51-DF516816EF80}" srcOrd="1" destOrd="0" presId="urn:microsoft.com/office/officeart/2005/8/layout/list1"/>
    <dgm:cxn modelId="{A027A181-27A2-4FB1-A570-7FD6D17F07D6}" type="presParOf" srcId="{D6C56A64-86FD-4F9A-B9D5-15C2FC56AE4B}" destId="{EB7FC48E-626D-45D3-9810-5E31F21CB5CE}" srcOrd="9" destOrd="0" presId="urn:microsoft.com/office/officeart/2005/8/layout/list1"/>
    <dgm:cxn modelId="{298055CF-7769-432D-BDFA-4FE30CF90A47}" type="presParOf" srcId="{D6C56A64-86FD-4F9A-B9D5-15C2FC56AE4B}" destId="{E8CFC88B-3472-402D-8D12-D79BD14C150A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47A4E94C-CD8E-4911-9587-2B87844B0ABA}" type="doc">
      <dgm:prSet loTypeId="urn:microsoft.com/office/officeart/2008/layout/AlternatingHexagons" loCatId="list" qsTypeId="urn:microsoft.com/office/officeart/2005/8/quickstyle/simple1#6" qsCatId="simple" csTypeId="urn:microsoft.com/office/officeart/2005/8/colors/colorful4" csCatId="colorful" phldr="1"/>
      <dgm:spPr/>
      <dgm:t>
        <a:bodyPr/>
        <a:lstStyle/>
        <a:p>
          <a:endParaRPr lang="pl-PL"/>
        </a:p>
      </dgm:t>
    </dgm:pt>
    <dgm:pt modelId="{B2578890-CB44-46E7-A5CC-6828FB4E6B16}">
      <dgm:prSet phldrT="[Tekst]"/>
      <dgm:spPr/>
      <dgm:t>
        <a:bodyPr/>
        <a:lstStyle/>
        <a:p>
          <a:r>
            <a:rPr lang="pl-PL" b="1" dirty="0" smtClean="0">
              <a:latin typeface="Arial" panose="020B0604020202020204" pitchFamily="34" charset="0"/>
              <a:cs typeface="Arial" panose="020B0604020202020204" pitchFamily="34" charset="0"/>
            </a:rPr>
            <a:t>na etapie przygotowania i realizacji inwestycji</a:t>
          </a:r>
          <a:endParaRPr lang="pl-PL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A03F764-0E31-4FF9-8C3F-B2C883F90E95}" type="parTrans" cxnId="{EB99CCE4-62D2-468B-920E-1C07986A0DCD}">
      <dgm:prSet/>
      <dgm:spPr/>
      <dgm:t>
        <a:bodyPr/>
        <a:lstStyle/>
        <a:p>
          <a:endParaRPr lang="pl-PL"/>
        </a:p>
      </dgm:t>
    </dgm:pt>
    <dgm:pt modelId="{56607C4F-5DBC-4BCC-9125-B5C56083313B}" type="sibTrans" cxnId="{EB99CCE4-62D2-468B-920E-1C07986A0DCD}">
      <dgm:prSet/>
      <dgm:spPr/>
      <dgm:t>
        <a:bodyPr/>
        <a:lstStyle/>
        <a:p>
          <a:endParaRPr lang="pl-PL"/>
        </a:p>
      </dgm:t>
    </dgm:pt>
    <dgm:pt modelId="{7EA988E0-4C0E-4E58-8FD9-B7DE04F6DD74}">
      <dgm:prSet phldrT="[Tekst]" custT="1"/>
      <dgm:spPr/>
      <dgm:t>
        <a:bodyPr/>
        <a:lstStyle/>
        <a:p>
          <a:r>
            <a:rPr lang="pl-PL" sz="1200" b="1" dirty="0" smtClean="0">
              <a:latin typeface="Arial" panose="020B0604020202020204" pitchFamily="34" charset="0"/>
              <a:cs typeface="Arial" panose="020B0604020202020204" pitchFamily="34" charset="0"/>
            </a:rPr>
            <a:t>w kopalni węgla brunatnego</a:t>
          </a:r>
          <a:endParaRPr lang="pl-PL" sz="1200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225E131-B1AE-4BA5-847E-061B937A3E1D}" type="parTrans" cxnId="{09E8B636-C593-4746-AD39-4571FBEEC4C9}">
      <dgm:prSet/>
      <dgm:spPr/>
      <dgm:t>
        <a:bodyPr/>
        <a:lstStyle/>
        <a:p>
          <a:endParaRPr lang="pl-PL"/>
        </a:p>
      </dgm:t>
    </dgm:pt>
    <dgm:pt modelId="{204A317D-5E01-465B-BBB3-C69B4CD6072E}" type="sibTrans" cxnId="{09E8B636-C593-4746-AD39-4571FBEEC4C9}">
      <dgm:prSet/>
      <dgm:spPr/>
      <dgm:t>
        <a:bodyPr/>
        <a:lstStyle/>
        <a:p>
          <a:endParaRPr lang="pl-PL"/>
        </a:p>
      </dgm:t>
    </dgm:pt>
    <dgm:pt modelId="{BC8451BF-D098-43C0-A5AC-294861A27192}">
      <dgm:prSet phldrT="[Tekst]"/>
      <dgm:spPr/>
      <dgm:t>
        <a:bodyPr/>
        <a:lstStyle/>
        <a:p>
          <a:r>
            <a:rPr lang="pl-PL" b="1" dirty="0" smtClean="0">
              <a:latin typeface="Arial" panose="020B0604020202020204" pitchFamily="34" charset="0"/>
              <a:cs typeface="Arial" panose="020B0604020202020204" pitchFamily="34" charset="0"/>
            </a:rPr>
            <a:t>w nowej elektrowni</a:t>
          </a:r>
          <a:endParaRPr lang="pl-PL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DF0B630-AA0D-41B1-BA50-55A385927AEF}" type="parTrans" cxnId="{C8EC2FE4-7727-4511-B1F8-20C281E4949C}">
      <dgm:prSet/>
      <dgm:spPr/>
      <dgm:t>
        <a:bodyPr/>
        <a:lstStyle/>
        <a:p>
          <a:endParaRPr lang="pl-PL"/>
        </a:p>
      </dgm:t>
    </dgm:pt>
    <dgm:pt modelId="{0180908F-8BF0-47CD-B053-6B179F8510FC}" type="sibTrans" cxnId="{C8EC2FE4-7727-4511-B1F8-20C281E4949C}">
      <dgm:prSet/>
      <dgm:spPr/>
      <dgm:t>
        <a:bodyPr/>
        <a:lstStyle/>
        <a:p>
          <a:endParaRPr lang="pl-PL"/>
        </a:p>
      </dgm:t>
    </dgm:pt>
    <dgm:pt modelId="{786F6160-EFAE-46C9-9E50-07566A5ED68E}" type="pres">
      <dgm:prSet presAssocID="{47A4E94C-CD8E-4911-9587-2B87844B0ABA}" presName="Name0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pl-PL"/>
        </a:p>
      </dgm:t>
    </dgm:pt>
    <dgm:pt modelId="{D641B2DC-4245-465E-B685-DB6ED0B47BBA}" type="pres">
      <dgm:prSet presAssocID="{B2578890-CB44-46E7-A5CC-6828FB4E6B16}" presName="composite" presStyleCnt="0"/>
      <dgm:spPr/>
    </dgm:pt>
    <dgm:pt modelId="{20A47888-AF86-4910-85BB-C96DD35E6B18}" type="pres">
      <dgm:prSet presAssocID="{B2578890-CB44-46E7-A5CC-6828FB4E6B16}" presName="Parent1" presStyleLbl="node1" presStyleIdx="0" presStyleCnt="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85953666-1EB5-47FB-8BE7-491726666237}" type="pres">
      <dgm:prSet presAssocID="{B2578890-CB44-46E7-A5CC-6828FB4E6B16}" presName="Childtext1" presStyleLbl="revTx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AAD75555-A30C-496C-8F6C-3041F4C62201}" type="pres">
      <dgm:prSet presAssocID="{B2578890-CB44-46E7-A5CC-6828FB4E6B16}" presName="BalanceSpacing" presStyleCnt="0"/>
      <dgm:spPr/>
    </dgm:pt>
    <dgm:pt modelId="{20D432CC-A451-452F-B34B-17A22D15C8F1}" type="pres">
      <dgm:prSet presAssocID="{B2578890-CB44-46E7-A5CC-6828FB4E6B16}" presName="BalanceSpacing1" presStyleCnt="0"/>
      <dgm:spPr/>
    </dgm:pt>
    <dgm:pt modelId="{CDC2DEC5-2851-4798-834D-2FB78332B5FD}" type="pres">
      <dgm:prSet presAssocID="{56607C4F-5DBC-4BCC-9125-B5C56083313B}" presName="Accent1Text" presStyleLbl="node1" presStyleIdx="1" presStyleCnt="6"/>
      <dgm:spPr/>
      <dgm:t>
        <a:bodyPr/>
        <a:lstStyle/>
        <a:p>
          <a:endParaRPr lang="pl-PL"/>
        </a:p>
      </dgm:t>
    </dgm:pt>
    <dgm:pt modelId="{CFCAF7B5-E16A-4C09-86DC-562340ED42AD}" type="pres">
      <dgm:prSet presAssocID="{56607C4F-5DBC-4BCC-9125-B5C56083313B}" presName="spaceBetweenRectangles" presStyleCnt="0"/>
      <dgm:spPr/>
    </dgm:pt>
    <dgm:pt modelId="{61E016AA-2774-450D-961F-2EAAB0E8CF5B}" type="pres">
      <dgm:prSet presAssocID="{7EA988E0-4C0E-4E58-8FD9-B7DE04F6DD74}" presName="composite" presStyleCnt="0"/>
      <dgm:spPr/>
    </dgm:pt>
    <dgm:pt modelId="{FF344AFF-199B-4F1E-A2AD-9B565457A452}" type="pres">
      <dgm:prSet presAssocID="{7EA988E0-4C0E-4E58-8FD9-B7DE04F6DD74}" presName="Parent1" presStyleLbl="node1" presStyleIdx="2" presStyleCnt="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EC00CEA1-2942-43B5-B080-037209BEA2D0}" type="pres">
      <dgm:prSet presAssocID="{7EA988E0-4C0E-4E58-8FD9-B7DE04F6DD74}" presName="Childtext1" presStyleLbl="revTx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E0277C05-56D7-447B-A33A-35FEEB327B19}" type="pres">
      <dgm:prSet presAssocID="{7EA988E0-4C0E-4E58-8FD9-B7DE04F6DD74}" presName="BalanceSpacing" presStyleCnt="0"/>
      <dgm:spPr/>
    </dgm:pt>
    <dgm:pt modelId="{8EDC3718-92B8-4676-A414-8F41E070B097}" type="pres">
      <dgm:prSet presAssocID="{7EA988E0-4C0E-4E58-8FD9-B7DE04F6DD74}" presName="BalanceSpacing1" presStyleCnt="0"/>
      <dgm:spPr/>
    </dgm:pt>
    <dgm:pt modelId="{1DF099E2-D725-4DDB-809B-D1C12372C29C}" type="pres">
      <dgm:prSet presAssocID="{204A317D-5E01-465B-BBB3-C69B4CD6072E}" presName="Accent1Text" presStyleLbl="node1" presStyleIdx="3" presStyleCnt="6"/>
      <dgm:spPr/>
      <dgm:t>
        <a:bodyPr/>
        <a:lstStyle/>
        <a:p>
          <a:endParaRPr lang="pl-PL"/>
        </a:p>
      </dgm:t>
    </dgm:pt>
    <dgm:pt modelId="{550570CB-6C13-438E-A90C-12DB858133F7}" type="pres">
      <dgm:prSet presAssocID="{204A317D-5E01-465B-BBB3-C69B4CD6072E}" presName="spaceBetweenRectangles" presStyleCnt="0"/>
      <dgm:spPr/>
    </dgm:pt>
    <dgm:pt modelId="{4C2EF944-4780-4227-9772-83C8AECCFA93}" type="pres">
      <dgm:prSet presAssocID="{BC8451BF-D098-43C0-A5AC-294861A27192}" presName="composite" presStyleCnt="0"/>
      <dgm:spPr/>
    </dgm:pt>
    <dgm:pt modelId="{F70BFD16-37B7-424B-AD62-70B8A4699041}" type="pres">
      <dgm:prSet presAssocID="{BC8451BF-D098-43C0-A5AC-294861A27192}" presName="Parent1" presStyleLbl="node1" presStyleIdx="4" presStyleCnt="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CCD5CEBF-08AC-4ABF-904C-BE655081C6C1}" type="pres">
      <dgm:prSet presAssocID="{BC8451BF-D098-43C0-A5AC-294861A27192}" presName="Childtext1" presStyleLbl="revTx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C55AD405-24F0-4A39-A4CB-8224BCD00E80}" type="pres">
      <dgm:prSet presAssocID="{BC8451BF-D098-43C0-A5AC-294861A27192}" presName="BalanceSpacing" presStyleCnt="0"/>
      <dgm:spPr/>
    </dgm:pt>
    <dgm:pt modelId="{25A087FF-6859-42BA-B8E1-5C154F40F6B0}" type="pres">
      <dgm:prSet presAssocID="{BC8451BF-D098-43C0-A5AC-294861A27192}" presName="BalanceSpacing1" presStyleCnt="0"/>
      <dgm:spPr/>
    </dgm:pt>
    <dgm:pt modelId="{138DB6A7-1501-4B78-8F00-141DB0670731}" type="pres">
      <dgm:prSet presAssocID="{0180908F-8BF0-47CD-B053-6B179F8510FC}" presName="Accent1Text" presStyleLbl="node1" presStyleIdx="5" presStyleCnt="6"/>
      <dgm:spPr/>
      <dgm:t>
        <a:bodyPr/>
        <a:lstStyle/>
        <a:p>
          <a:endParaRPr lang="pl-PL"/>
        </a:p>
      </dgm:t>
    </dgm:pt>
  </dgm:ptLst>
  <dgm:cxnLst>
    <dgm:cxn modelId="{53E2F3AA-326E-4A64-A614-4BDE293701A4}" type="presOf" srcId="{204A317D-5E01-465B-BBB3-C69B4CD6072E}" destId="{1DF099E2-D725-4DDB-809B-D1C12372C29C}" srcOrd="0" destOrd="0" presId="urn:microsoft.com/office/officeart/2008/layout/AlternatingHexagons"/>
    <dgm:cxn modelId="{09E8B636-C593-4746-AD39-4571FBEEC4C9}" srcId="{47A4E94C-CD8E-4911-9587-2B87844B0ABA}" destId="{7EA988E0-4C0E-4E58-8FD9-B7DE04F6DD74}" srcOrd="1" destOrd="0" parTransId="{B225E131-B1AE-4BA5-847E-061B937A3E1D}" sibTransId="{204A317D-5E01-465B-BBB3-C69B4CD6072E}"/>
    <dgm:cxn modelId="{EB99CCE4-62D2-468B-920E-1C07986A0DCD}" srcId="{47A4E94C-CD8E-4911-9587-2B87844B0ABA}" destId="{B2578890-CB44-46E7-A5CC-6828FB4E6B16}" srcOrd="0" destOrd="0" parTransId="{EA03F764-0E31-4FF9-8C3F-B2C883F90E95}" sibTransId="{56607C4F-5DBC-4BCC-9125-B5C56083313B}"/>
    <dgm:cxn modelId="{3DD86D02-19C4-4B8F-8772-0427A52A9951}" type="presOf" srcId="{0180908F-8BF0-47CD-B053-6B179F8510FC}" destId="{138DB6A7-1501-4B78-8F00-141DB0670731}" srcOrd="0" destOrd="0" presId="urn:microsoft.com/office/officeart/2008/layout/AlternatingHexagons"/>
    <dgm:cxn modelId="{B7AC0CE1-80F2-451A-85EE-C45733EB85D5}" type="presOf" srcId="{B2578890-CB44-46E7-A5CC-6828FB4E6B16}" destId="{20A47888-AF86-4910-85BB-C96DD35E6B18}" srcOrd="0" destOrd="0" presId="urn:microsoft.com/office/officeart/2008/layout/AlternatingHexagons"/>
    <dgm:cxn modelId="{0EB4F960-AF30-4421-AC99-19070F773199}" type="presOf" srcId="{56607C4F-5DBC-4BCC-9125-B5C56083313B}" destId="{CDC2DEC5-2851-4798-834D-2FB78332B5FD}" srcOrd="0" destOrd="0" presId="urn:microsoft.com/office/officeart/2008/layout/AlternatingHexagons"/>
    <dgm:cxn modelId="{D6D0F6C3-9E32-4F4D-A8B2-5A1D4DD05784}" type="presOf" srcId="{BC8451BF-D098-43C0-A5AC-294861A27192}" destId="{F70BFD16-37B7-424B-AD62-70B8A4699041}" srcOrd="0" destOrd="0" presId="urn:microsoft.com/office/officeart/2008/layout/AlternatingHexagons"/>
    <dgm:cxn modelId="{21A3EAFD-C878-42FC-BE58-A364B86BB697}" type="presOf" srcId="{7EA988E0-4C0E-4E58-8FD9-B7DE04F6DD74}" destId="{FF344AFF-199B-4F1E-A2AD-9B565457A452}" srcOrd="0" destOrd="0" presId="urn:microsoft.com/office/officeart/2008/layout/AlternatingHexagons"/>
    <dgm:cxn modelId="{C8EC2FE4-7727-4511-B1F8-20C281E4949C}" srcId="{47A4E94C-CD8E-4911-9587-2B87844B0ABA}" destId="{BC8451BF-D098-43C0-A5AC-294861A27192}" srcOrd="2" destOrd="0" parTransId="{CDF0B630-AA0D-41B1-BA50-55A385927AEF}" sibTransId="{0180908F-8BF0-47CD-B053-6B179F8510FC}"/>
    <dgm:cxn modelId="{C377B894-0EC7-4B00-B57E-53D72728EFCF}" type="presOf" srcId="{47A4E94C-CD8E-4911-9587-2B87844B0ABA}" destId="{786F6160-EFAE-46C9-9E50-07566A5ED68E}" srcOrd="0" destOrd="0" presId="urn:microsoft.com/office/officeart/2008/layout/AlternatingHexagons"/>
    <dgm:cxn modelId="{5F0CB701-3162-46E1-A64A-48604E9A2401}" type="presParOf" srcId="{786F6160-EFAE-46C9-9E50-07566A5ED68E}" destId="{D641B2DC-4245-465E-B685-DB6ED0B47BBA}" srcOrd="0" destOrd="0" presId="urn:microsoft.com/office/officeart/2008/layout/AlternatingHexagons"/>
    <dgm:cxn modelId="{5487995B-BA68-46C6-B292-B0C66DA407B9}" type="presParOf" srcId="{D641B2DC-4245-465E-B685-DB6ED0B47BBA}" destId="{20A47888-AF86-4910-85BB-C96DD35E6B18}" srcOrd="0" destOrd="0" presId="urn:microsoft.com/office/officeart/2008/layout/AlternatingHexagons"/>
    <dgm:cxn modelId="{ECCF8D8F-865C-483F-94F6-D526009A6634}" type="presParOf" srcId="{D641B2DC-4245-465E-B685-DB6ED0B47BBA}" destId="{85953666-1EB5-47FB-8BE7-491726666237}" srcOrd="1" destOrd="0" presId="urn:microsoft.com/office/officeart/2008/layout/AlternatingHexagons"/>
    <dgm:cxn modelId="{736A2096-CBEE-4221-9035-CF95A43166C1}" type="presParOf" srcId="{D641B2DC-4245-465E-B685-DB6ED0B47BBA}" destId="{AAD75555-A30C-496C-8F6C-3041F4C62201}" srcOrd="2" destOrd="0" presId="urn:microsoft.com/office/officeart/2008/layout/AlternatingHexagons"/>
    <dgm:cxn modelId="{90F57F36-695D-423C-91BA-972C535515E5}" type="presParOf" srcId="{D641B2DC-4245-465E-B685-DB6ED0B47BBA}" destId="{20D432CC-A451-452F-B34B-17A22D15C8F1}" srcOrd="3" destOrd="0" presId="urn:microsoft.com/office/officeart/2008/layout/AlternatingHexagons"/>
    <dgm:cxn modelId="{E63B980A-3A1F-427A-9572-1ACDD4AC0966}" type="presParOf" srcId="{D641B2DC-4245-465E-B685-DB6ED0B47BBA}" destId="{CDC2DEC5-2851-4798-834D-2FB78332B5FD}" srcOrd="4" destOrd="0" presId="urn:microsoft.com/office/officeart/2008/layout/AlternatingHexagons"/>
    <dgm:cxn modelId="{3AAB716D-2DC8-40AC-A273-301387F4A5B6}" type="presParOf" srcId="{786F6160-EFAE-46C9-9E50-07566A5ED68E}" destId="{CFCAF7B5-E16A-4C09-86DC-562340ED42AD}" srcOrd="1" destOrd="0" presId="urn:microsoft.com/office/officeart/2008/layout/AlternatingHexagons"/>
    <dgm:cxn modelId="{9832E4BB-44A8-4625-B7D2-0852A27AD423}" type="presParOf" srcId="{786F6160-EFAE-46C9-9E50-07566A5ED68E}" destId="{61E016AA-2774-450D-961F-2EAAB0E8CF5B}" srcOrd="2" destOrd="0" presId="urn:microsoft.com/office/officeart/2008/layout/AlternatingHexagons"/>
    <dgm:cxn modelId="{93876042-BE94-48C4-BA1D-4D69D3156CB8}" type="presParOf" srcId="{61E016AA-2774-450D-961F-2EAAB0E8CF5B}" destId="{FF344AFF-199B-4F1E-A2AD-9B565457A452}" srcOrd="0" destOrd="0" presId="urn:microsoft.com/office/officeart/2008/layout/AlternatingHexagons"/>
    <dgm:cxn modelId="{3247062B-B4B3-45DE-9914-D75FFD27F25C}" type="presParOf" srcId="{61E016AA-2774-450D-961F-2EAAB0E8CF5B}" destId="{EC00CEA1-2942-43B5-B080-037209BEA2D0}" srcOrd="1" destOrd="0" presId="urn:microsoft.com/office/officeart/2008/layout/AlternatingHexagons"/>
    <dgm:cxn modelId="{F34046AF-7114-4185-B273-9D4D1D5D77D9}" type="presParOf" srcId="{61E016AA-2774-450D-961F-2EAAB0E8CF5B}" destId="{E0277C05-56D7-447B-A33A-35FEEB327B19}" srcOrd="2" destOrd="0" presId="urn:microsoft.com/office/officeart/2008/layout/AlternatingHexagons"/>
    <dgm:cxn modelId="{67AFD437-935D-4AD1-9094-3828E4E61856}" type="presParOf" srcId="{61E016AA-2774-450D-961F-2EAAB0E8CF5B}" destId="{8EDC3718-92B8-4676-A414-8F41E070B097}" srcOrd="3" destOrd="0" presId="urn:microsoft.com/office/officeart/2008/layout/AlternatingHexagons"/>
    <dgm:cxn modelId="{6239E6D0-77EA-44AD-AEF1-ED4C22E19039}" type="presParOf" srcId="{61E016AA-2774-450D-961F-2EAAB0E8CF5B}" destId="{1DF099E2-D725-4DDB-809B-D1C12372C29C}" srcOrd="4" destOrd="0" presId="urn:microsoft.com/office/officeart/2008/layout/AlternatingHexagons"/>
    <dgm:cxn modelId="{A06EEEAA-694C-44D6-B756-6D7B5B3ADD40}" type="presParOf" srcId="{786F6160-EFAE-46C9-9E50-07566A5ED68E}" destId="{550570CB-6C13-438E-A90C-12DB858133F7}" srcOrd="3" destOrd="0" presId="urn:microsoft.com/office/officeart/2008/layout/AlternatingHexagons"/>
    <dgm:cxn modelId="{6D8A5875-1269-4AF1-B633-D1C0F6B93367}" type="presParOf" srcId="{786F6160-EFAE-46C9-9E50-07566A5ED68E}" destId="{4C2EF944-4780-4227-9772-83C8AECCFA93}" srcOrd="4" destOrd="0" presId="urn:microsoft.com/office/officeart/2008/layout/AlternatingHexagons"/>
    <dgm:cxn modelId="{598673B1-E344-408C-A77F-226FF7E2CA2F}" type="presParOf" srcId="{4C2EF944-4780-4227-9772-83C8AECCFA93}" destId="{F70BFD16-37B7-424B-AD62-70B8A4699041}" srcOrd="0" destOrd="0" presId="urn:microsoft.com/office/officeart/2008/layout/AlternatingHexagons"/>
    <dgm:cxn modelId="{E4FB3645-672A-4BD4-B071-6A8D4CD5188A}" type="presParOf" srcId="{4C2EF944-4780-4227-9772-83C8AECCFA93}" destId="{CCD5CEBF-08AC-4ABF-904C-BE655081C6C1}" srcOrd="1" destOrd="0" presId="urn:microsoft.com/office/officeart/2008/layout/AlternatingHexagons"/>
    <dgm:cxn modelId="{F7777AF5-597C-487B-8F08-DDD2A31F78F7}" type="presParOf" srcId="{4C2EF944-4780-4227-9772-83C8AECCFA93}" destId="{C55AD405-24F0-4A39-A4CB-8224BCD00E80}" srcOrd="2" destOrd="0" presId="urn:microsoft.com/office/officeart/2008/layout/AlternatingHexagons"/>
    <dgm:cxn modelId="{CCD8C798-53F6-46F3-9B6B-6754D19A7812}" type="presParOf" srcId="{4C2EF944-4780-4227-9772-83C8AECCFA93}" destId="{25A087FF-6859-42BA-B8E1-5C154F40F6B0}" srcOrd="3" destOrd="0" presId="urn:microsoft.com/office/officeart/2008/layout/AlternatingHexagons"/>
    <dgm:cxn modelId="{EAE4FB3B-7614-4EAA-B96E-C19D516FDB59}" type="presParOf" srcId="{4C2EF944-4780-4227-9772-83C8AECCFA93}" destId="{138DB6A7-1501-4B78-8F00-141DB0670731}" srcOrd="4" destOrd="0" presId="urn:microsoft.com/office/officeart/2008/layout/AlternatingHexagons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E36D521E-AD13-4733-AA93-D604A92D6B1A}" type="doc">
      <dgm:prSet loTypeId="urn:microsoft.com/office/officeart/2005/8/layout/default#1" loCatId="list" qsTypeId="urn:microsoft.com/office/officeart/2005/8/quickstyle/simple1#7" qsCatId="simple" csTypeId="urn:microsoft.com/office/officeart/2005/8/colors/colorful4" csCatId="colorful" phldr="1"/>
      <dgm:spPr/>
      <dgm:t>
        <a:bodyPr/>
        <a:lstStyle/>
        <a:p>
          <a:endParaRPr lang="pl-PL"/>
        </a:p>
      </dgm:t>
    </dgm:pt>
    <dgm:pt modelId="{3837FA62-A329-4153-BA1F-2B8DAF248030}">
      <dgm:prSet phldrT="[Tekst]" custT="1"/>
      <dgm:spPr/>
      <dgm:t>
        <a:bodyPr/>
        <a:lstStyle/>
        <a:p>
          <a:r>
            <a:rPr lang="pl-PL" sz="1800" dirty="0" smtClean="0">
              <a:latin typeface="Arial" panose="020B0604020202020204" pitchFamily="34" charset="0"/>
              <a:cs typeface="Arial" panose="020B0604020202020204" pitchFamily="34" charset="0"/>
            </a:rPr>
            <a:t>przebudowa dróg</a:t>
          </a:r>
          <a:endParaRPr lang="pl-PL" sz="18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2A40118-B095-4357-8CC7-665F5074D25C}" type="parTrans" cxnId="{910DE69B-925C-4F85-A0B4-E49204D82403}">
      <dgm:prSet/>
      <dgm:spPr/>
      <dgm:t>
        <a:bodyPr/>
        <a:lstStyle/>
        <a:p>
          <a:endParaRPr lang="pl-PL"/>
        </a:p>
      </dgm:t>
    </dgm:pt>
    <dgm:pt modelId="{CD427C77-4EA3-408F-A4B1-2CA407075D9B}" type="sibTrans" cxnId="{910DE69B-925C-4F85-A0B4-E49204D82403}">
      <dgm:prSet/>
      <dgm:spPr/>
      <dgm:t>
        <a:bodyPr/>
        <a:lstStyle/>
        <a:p>
          <a:endParaRPr lang="pl-PL"/>
        </a:p>
      </dgm:t>
    </dgm:pt>
    <dgm:pt modelId="{817DBD73-EB23-46C1-BD4B-3CF8540B9F52}">
      <dgm:prSet phldrT="[Tekst]" custT="1"/>
      <dgm:spPr/>
      <dgm:t>
        <a:bodyPr/>
        <a:lstStyle/>
        <a:p>
          <a:r>
            <a:rPr lang="pl-PL" sz="1800" dirty="0" smtClean="0">
              <a:latin typeface="Arial" panose="020B0604020202020204" pitchFamily="34" charset="0"/>
              <a:cs typeface="Arial" panose="020B0604020202020204" pitchFamily="34" charset="0"/>
            </a:rPr>
            <a:t>linia elektroenergetyczna </a:t>
          </a:r>
        </a:p>
        <a:p>
          <a:r>
            <a:rPr lang="pl-PL" sz="1800" dirty="0" smtClean="0">
              <a:latin typeface="Arial" panose="020B0604020202020204" pitchFamily="34" charset="0"/>
              <a:cs typeface="Arial" panose="020B0604020202020204" pitchFamily="34" charset="0"/>
            </a:rPr>
            <a:t>110 </a:t>
          </a:r>
          <a:r>
            <a:rPr lang="pl-PL" sz="1800" dirty="0" err="1" smtClean="0">
              <a:latin typeface="Arial" panose="020B0604020202020204" pitchFamily="34" charset="0"/>
              <a:cs typeface="Arial" panose="020B0604020202020204" pitchFamily="34" charset="0"/>
            </a:rPr>
            <a:t>kV</a:t>
          </a:r>
          <a:endParaRPr lang="pl-PL" sz="18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974140E-BD92-49A4-B3D2-271857ECCDCE}" type="parTrans" cxnId="{838011A2-7E34-4E5D-88AF-2FDBB6425671}">
      <dgm:prSet/>
      <dgm:spPr/>
      <dgm:t>
        <a:bodyPr/>
        <a:lstStyle/>
        <a:p>
          <a:endParaRPr lang="pl-PL"/>
        </a:p>
      </dgm:t>
    </dgm:pt>
    <dgm:pt modelId="{9A0A0EAA-B041-4FD1-8AFB-25D76A04ED23}" type="sibTrans" cxnId="{838011A2-7E34-4E5D-88AF-2FDBB6425671}">
      <dgm:prSet/>
      <dgm:spPr/>
      <dgm:t>
        <a:bodyPr/>
        <a:lstStyle/>
        <a:p>
          <a:endParaRPr lang="pl-PL"/>
        </a:p>
      </dgm:t>
    </dgm:pt>
    <dgm:pt modelId="{9119C72C-E6E8-413D-AF39-44176A8B86A9}">
      <dgm:prSet phldrT="[Tekst]" custT="1"/>
      <dgm:spPr/>
      <dgm:t>
        <a:bodyPr/>
        <a:lstStyle/>
        <a:p>
          <a:r>
            <a:rPr lang="pl-PL" sz="1800" dirty="0" smtClean="0">
              <a:latin typeface="Arial" panose="020B0604020202020204" pitchFamily="34" charset="0"/>
              <a:cs typeface="Arial" panose="020B0604020202020204" pitchFamily="34" charset="0"/>
            </a:rPr>
            <a:t>gazociąg</a:t>
          </a:r>
          <a:endParaRPr lang="pl-PL" sz="18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126AE0A-50E7-4369-AD34-CA0C3104A0DF}" type="parTrans" cxnId="{4C96D73C-33E2-40D0-9DAC-30918F4C2171}">
      <dgm:prSet/>
      <dgm:spPr/>
      <dgm:t>
        <a:bodyPr/>
        <a:lstStyle/>
        <a:p>
          <a:endParaRPr lang="pl-PL"/>
        </a:p>
      </dgm:t>
    </dgm:pt>
    <dgm:pt modelId="{215A9E7F-4935-4BBB-BE04-1D65F745EE90}" type="sibTrans" cxnId="{4C96D73C-33E2-40D0-9DAC-30918F4C2171}">
      <dgm:prSet/>
      <dgm:spPr/>
      <dgm:t>
        <a:bodyPr/>
        <a:lstStyle/>
        <a:p>
          <a:endParaRPr lang="pl-PL"/>
        </a:p>
      </dgm:t>
    </dgm:pt>
    <dgm:pt modelId="{A9DB706A-D859-4A65-BE1B-1A3417C50DBA}">
      <dgm:prSet phldrT="[Tekst]" custT="1"/>
      <dgm:spPr/>
      <dgm:t>
        <a:bodyPr/>
        <a:lstStyle/>
        <a:p>
          <a:r>
            <a:rPr lang="pl-PL" sz="1800" dirty="0" smtClean="0">
              <a:latin typeface="Arial" panose="020B0604020202020204" pitchFamily="34" charset="0"/>
              <a:cs typeface="Arial" panose="020B0604020202020204" pitchFamily="34" charset="0"/>
            </a:rPr>
            <a:t>połączenie kolejowe</a:t>
          </a:r>
          <a:endParaRPr lang="pl-PL" sz="18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D8EF5F4-3E09-4F9C-95D1-5EED3DEFECE7}" type="parTrans" cxnId="{5CF62D14-E8F0-4A81-8B3A-DDCAFEA9E52C}">
      <dgm:prSet/>
      <dgm:spPr/>
      <dgm:t>
        <a:bodyPr/>
        <a:lstStyle/>
        <a:p>
          <a:endParaRPr lang="pl-PL"/>
        </a:p>
      </dgm:t>
    </dgm:pt>
    <dgm:pt modelId="{D7FD5098-2D51-4EA2-9A03-1B11843C2DE1}" type="sibTrans" cxnId="{5CF62D14-E8F0-4A81-8B3A-DDCAFEA9E52C}">
      <dgm:prSet/>
      <dgm:spPr/>
      <dgm:t>
        <a:bodyPr/>
        <a:lstStyle/>
        <a:p>
          <a:endParaRPr lang="pl-PL"/>
        </a:p>
      </dgm:t>
    </dgm:pt>
    <dgm:pt modelId="{B8BD34DC-A852-4F78-A6CF-DE64B9E17C33}" type="pres">
      <dgm:prSet presAssocID="{E36D521E-AD13-4733-AA93-D604A92D6B1A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pl-PL"/>
        </a:p>
      </dgm:t>
    </dgm:pt>
    <dgm:pt modelId="{528AC560-5276-4F4B-B93F-97F7094ADB41}" type="pres">
      <dgm:prSet presAssocID="{3837FA62-A329-4153-BA1F-2B8DAF248030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2AD0A864-681E-4F5B-8B80-405B2FFF5142}" type="pres">
      <dgm:prSet presAssocID="{CD427C77-4EA3-408F-A4B1-2CA407075D9B}" presName="sibTrans" presStyleCnt="0"/>
      <dgm:spPr/>
    </dgm:pt>
    <dgm:pt modelId="{5D99DD7D-F6D5-4379-90BA-B8E19F2B7E6D}" type="pres">
      <dgm:prSet presAssocID="{817DBD73-EB23-46C1-BD4B-3CF8540B9F52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CF8AF347-CB41-47FB-AC2B-AB707EDDC770}" type="pres">
      <dgm:prSet presAssocID="{9A0A0EAA-B041-4FD1-8AFB-25D76A04ED23}" presName="sibTrans" presStyleCnt="0"/>
      <dgm:spPr/>
    </dgm:pt>
    <dgm:pt modelId="{73865ECD-976F-401A-ACEF-79FF20AC8BAD}" type="pres">
      <dgm:prSet presAssocID="{9119C72C-E6E8-413D-AF39-44176A8B86A9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BBB3CB74-7E07-4419-A2B1-95BD1566B5A1}" type="pres">
      <dgm:prSet presAssocID="{215A9E7F-4935-4BBB-BE04-1D65F745EE90}" presName="sibTrans" presStyleCnt="0"/>
      <dgm:spPr/>
    </dgm:pt>
    <dgm:pt modelId="{F4B5EEB6-5F26-47E9-8052-0A34840D1FFC}" type="pres">
      <dgm:prSet presAssocID="{A9DB706A-D859-4A65-BE1B-1A3417C50DBA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</dgm:ptLst>
  <dgm:cxnLst>
    <dgm:cxn modelId="{5CF62D14-E8F0-4A81-8B3A-DDCAFEA9E52C}" srcId="{E36D521E-AD13-4733-AA93-D604A92D6B1A}" destId="{A9DB706A-D859-4A65-BE1B-1A3417C50DBA}" srcOrd="3" destOrd="0" parTransId="{ED8EF5F4-3E09-4F9C-95D1-5EED3DEFECE7}" sibTransId="{D7FD5098-2D51-4EA2-9A03-1B11843C2DE1}"/>
    <dgm:cxn modelId="{910DE69B-925C-4F85-A0B4-E49204D82403}" srcId="{E36D521E-AD13-4733-AA93-D604A92D6B1A}" destId="{3837FA62-A329-4153-BA1F-2B8DAF248030}" srcOrd="0" destOrd="0" parTransId="{D2A40118-B095-4357-8CC7-665F5074D25C}" sibTransId="{CD427C77-4EA3-408F-A4B1-2CA407075D9B}"/>
    <dgm:cxn modelId="{838011A2-7E34-4E5D-88AF-2FDBB6425671}" srcId="{E36D521E-AD13-4733-AA93-D604A92D6B1A}" destId="{817DBD73-EB23-46C1-BD4B-3CF8540B9F52}" srcOrd="1" destOrd="0" parTransId="{F974140E-BD92-49A4-B3D2-271857ECCDCE}" sibTransId="{9A0A0EAA-B041-4FD1-8AFB-25D76A04ED23}"/>
    <dgm:cxn modelId="{2BC2F9D5-C415-4013-8FB8-4A8550E8EA78}" type="presOf" srcId="{817DBD73-EB23-46C1-BD4B-3CF8540B9F52}" destId="{5D99DD7D-F6D5-4379-90BA-B8E19F2B7E6D}" srcOrd="0" destOrd="0" presId="urn:microsoft.com/office/officeart/2005/8/layout/default#1"/>
    <dgm:cxn modelId="{D75191BF-68F0-482D-A675-EBC26CB3200A}" type="presOf" srcId="{E36D521E-AD13-4733-AA93-D604A92D6B1A}" destId="{B8BD34DC-A852-4F78-A6CF-DE64B9E17C33}" srcOrd="0" destOrd="0" presId="urn:microsoft.com/office/officeart/2005/8/layout/default#1"/>
    <dgm:cxn modelId="{09B7E550-F023-47D3-84C8-D7D42CC1E8D6}" type="presOf" srcId="{3837FA62-A329-4153-BA1F-2B8DAF248030}" destId="{528AC560-5276-4F4B-B93F-97F7094ADB41}" srcOrd="0" destOrd="0" presId="urn:microsoft.com/office/officeart/2005/8/layout/default#1"/>
    <dgm:cxn modelId="{4C96D73C-33E2-40D0-9DAC-30918F4C2171}" srcId="{E36D521E-AD13-4733-AA93-D604A92D6B1A}" destId="{9119C72C-E6E8-413D-AF39-44176A8B86A9}" srcOrd="2" destOrd="0" parTransId="{C126AE0A-50E7-4369-AD34-CA0C3104A0DF}" sibTransId="{215A9E7F-4935-4BBB-BE04-1D65F745EE90}"/>
    <dgm:cxn modelId="{6A725C3F-303B-4F4E-A281-DE14FCBD5A3D}" type="presOf" srcId="{9119C72C-E6E8-413D-AF39-44176A8B86A9}" destId="{73865ECD-976F-401A-ACEF-79FF20AC8BAD}" srcOrd="0" destOrd="0" presId="urn:microsoft.com/office/officeart/2005/8/layout/default#1"/>
    <dgm:cxn modelId="{59AD9872-4206-4F37-9912-DC8EF4248155}" type="presOf" srcId="{A9DB706A-D859-4A65-BE1B-1A3417C50DBA}" destId="{F4B5EEB6-5F26-47E9-8052-0A34840D1FFC}" srcOrd="0" destOrd="0" presId="urn:microsoft.com/office/officeart/2005/8/layout/default#1"/>
    <dgm:cxn modelId="{1128AF3C-CF6A-4174-A621-B4DA3B243F92}" type="presParOf" srcId="{B8BD34DC-A852-4F78-A6CF-DE64B9E17C33}" destId="{528AC560-5276-4F4B-B93F-97F7094ADB41}" srcOrd="0" destOrd="0" presId="urn:microsoft.com/office/officeart/2005/8/layout/default#1"/>
    <dgm:cxn modelId="{B82688FF-86C9-4ABC-8681-A1963C766A6F}" type="presParOf" srcId="{B8BD34DC-A852-4F78-A6CF-DE64B9E17C33}" destId="{2AD0A864-681E-4F5B-8B80-405B2FFF5142}" srcOrd="1" destOrd="0" presId="urn:microsoft.com/office/officeart/2005/8/layout/default#1"/>
    <dgm:cxn modelId="{2C366A1E-F985-407B-9784-CDCD3DD01632}" type="presParOf" srcId="{B8BD34DC-A852-4F78-A6CF-DE64B9E17C33}" destId="{5D99DD7D-F6D5-4379-90BA-B8E19F2B7E6D}" srcOrd="2" destOrd="0" presId="urn:microsoft.com/office/officeart/2005/8/layout/default#1"/>
    <dgm:cxn modelId="{4E9AB614-81A1-4CDB-987A-0E81283EEA9F}" type="presParOf" srcId="{B8BD34DC-A852-4F78-A6CF-DE64B9E17C33}" destId="{CF8AF347-CB41-47FB-AC2B-AB707EDDC770}" srcOrd="3" destOrd="0" presId="urn:microsoft.com/office/officeart/2005/8/layout/default#1"/>
    <dgm:cxn modelId="{8D8AD2DC-455A-41B0-BCBE-058E94468AFF}" type="presParOf" srcId="{B8BD34DC-A852-4F78-A6CF-DE64B9E17C33}" destId="{73865ECD-976F-401A-ACEF-79FF20AC8BAD}" srcOrd="4" destOrd="0" presId="urn:microsoft.com/office/officeart/2005/8/layout/default#1"/>
    <dgm:cxn modelId="{AC59977D-8ED7-46B1-9A2B-42DA55D538B9}" type="presParOf" srcId="{B8BD34DC-A852-4F78-A6CF-DE64B9E17C33}" destId="{BBB3CB74-7E07-4419-A2B1-95BD1566B5A1}" srcOrd="5" destOrd="0" presId="urn:microsoft.com/office/officeart/2005/8/layout/default#1"/>
    <dgm:cxn modelId="{6BA98C56-8370-47A7-BECF-8345912EA289}" type="presParOf" srcId="{B8BD34DC-A852-4F78-A6CF-DE64B9E17C33}" destId="{F4B5EEB6-5F26-47E9-8052-0A34840D1FFC}" srcOrd="6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10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9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11">
  <dgm:title val=""/>
  <dgm:desc val=""/>
  <dgm:catLst>
    <dgm:cat type="process" pri="8000"/>
    <dgm:cat type="convert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l" for="ch" forName="arrow"/>
          <dgm:constr type="w" for="ch" forName="points" refType="w" fact="0.9"/>
          <dgm:constr type="h" for="ch" forName="points" refType="h"/>
          <dgm:constr type="t" for="ch" forName="points"/>
          <dgm:constr type="l" for="ch" forName="points"/>
        </dgm:constrLst>
      </dgm:if>
      <dgm:else name="Name3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r" for="ch" forName="arrow" refType="w"/>
          <dgm:constr type="w" for="ch" forName="points" refType="w" fact="0.9"/>
          <dgm:constr type="h" for="ch" forName="points" refType="h"/>
          <dgm:constr type="t" for="ch" forName="points"/>
          <dgm:constr type="r" for="ch" forName="points" refType="w"/>
        </dgm:constrLst>
      </dgm:else>
    </dgm:choose>
    <dgm:ruleLst/>
    <dgm:layoutNode name="arrow" styleLbl="bgShp">
      <dgm:alg type="sp"/>
      <dgm:choose name="Name4">
        <dgm:if name="Name5" func="var" arg="dir" op="equ" val="norm">
          <dgm:shape xmlns:r="http://schemas.openxmlformats.org/officeDocument/2006/relationships" type="notchedRightArrow" r:blip="">
            <dgm:adjLst/>
          </dgm:shape>
        </dgm:if>
        <dgm:else name="Name6">
          <dgm:shape xmlns:r="http://schemas.openxmlformats.org/officeDocument/2006/relationships" rot="180" type="notchedRightArrow" r:blip="">
            <dgm:adjLst/>
          </dgm:shape>
        </dgm:else>
      </dgm:choose>
      <dgm:presOf/>
      <dgm:constrLst/>
      <dgm:ruleLst/>
    </dgm:layoutNode>
    <dgm:layoutNode name="points">
      <dgm:choose name="Name7">
        <dgm:if name="Name8" func="var" arg="dir" op="equ" val="norm">
          <dgm:alg type="lin">
            <dgm:param type="linDir" val="fromL"/>
          </dgm:alg>
        </dgm:if>
        <dgm:else name="Name9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A" refType="w"/>
        <dgm:constr type="h" for="ch" forName="compositeA" refType="h"/>
        <dgm:constr type="w" for="ch" forName="compositeB" refType="w" refFor="ch" refForName="compositeA" op="equ"/>
        <dgm:constr type="h" for="ch" forName="compositeB" refType="h" refFor="ch" refForName="compositeA" op="equ"/>
        <dgm:constr type="primFontSz" for="des" ptType="node" op="equ" val="65"/>
        <dgm:constr type="w" for="ch" forName="space" refType="w" refFor="ch" refForName="compositeA" op="equ" fact="0.05"/>
      </dgm:constrLst>
      <dgm:ruleLst/>
      <dgm:forEach name="Name10" axis="ch" ptType="node">
        <dgm:choose name="Name11">
          <dgm:if name="Name12" axis="self" ptType="node" func="posOdd" op="equ" val="1">
            <dgm:layoutNode name="compositeA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A" refType="w"/>
                <dgm:constr type="h" for="ch" forName="textA" refType="h" fact="0.4"/>
                <dgm:constr type="t" for="ch" forName="textA"/>
                <dgm:constr type="l" for="ch" forName="textA"/>
                <dgm:constr type="h" for="ch" forName="circleA" refType="h" fact="0.1"/>
                <dgm:constr type="h" for="ch" forName="circleA" refType="w" op="lte"/>
                <dgm:constr type="w" for="ch" forName="circleA" refType="h" refFor="ch" refForName="circleA" op="equ"/>
                <dgm:constr type="ctrY" for="ch" forName="circleA" refType="h" fact="0.5"/>
                <dgm:constr type="ctrX" for="ch" forName="circleA" refType="w" refFor="ch" refForName="textA" fact="0.5"/>
                <dgm:constr type="w" for="ch" forName="spaceA" refType="w"/>
                <dgm:constr type="h" for="ch" forName="spaceA" refType="h" fact="0.4"/>
                <dgm:constr type="b" for="ch" forName="spaceA" refType="h"/>
                <dgm:constr type="l" for="ch" forName="spaceA"/>
              </dgm:constrLst>
              <dgm:ruleLst/>
              <dgm:layoutNode name="textA" styleLbl="revTx">
                <dgm:varLst>
                  <dgm:bulletEnabled val="1"/>
                </dgm:varLst>
                <dgm:alg type="tx">
                  <dgm:param type="txAnchorVert" val="b"/>
                  <dgm:param type="txAnchorVertCh" val="b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A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A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13">
            <dgm:layoutNode name="compositeB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B" refType="w"/>
                <dgm:constr type="h" for="ch" forName="textB" refType="h" fact="0.4"/>
                <dgm:constr type="b" for="ch" forName="textB" refType="h"/>
                <dgm:constr type="l" for="ch" forName="textB"/>
                <dgm:constr type="h" for="ch" forName="circleB" refType="h" fact="0.1"/>
                <dgm:constr type="w" for="ch" forName="circleB" refType="h" refFor="ch" refForName="circleB" op="equ"/>
                <dgm:constr type="h" for="ch" forName="circleB" refType="w" op="lte"/>
                <dgm:constr type="ctrY" for="ch" forName="circleB" refType="h" fact="0.5"/>
                <dgm:constr type="ctrX" for="ch" forName="circleB" refType="w" refFor="ch" refForName="textB" fact="0.5"/>
                <dgm:constr type="w" for="ch" forName="spaceB" refType="w"/>
                <dgm:constr type="h" for="ch" forName="spaceB" refType="h" fact="0.4"/>
                <dgm:constr type="t" for="ch" forName="spaceB"/>
                <dgm:constr type="l" for="ch" forName="spaceB"/>
              </dgm:constrLst>
              <dgm:ruleLst/>
              <dgm:layoutNode name="textB" styleLbl="revTx">
                <dgm:varLst>
                  <dgm:bulletEnabled val="1"/>
                </dgm:varLst>
                <dgm:alg type="tx">
                  <dgm:param type="txAnchorVert" val="t"/>
                  <dgm:param type="txAnchorVertCh" val="t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B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B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else>
        </dgm:choos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8/layout/AlternatingHexagons">
  <dgm:title val=""/>
  <dgm:desc val=""/>
  <dgm:catLst>
    <dgm:cat type="list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primFontSz" for="des" forName="Parent1" val="65"/>
      <dgm:constr type="primFontSz" for="des" forName="Childtext1" refType="primFontSz" refFor="des" refForName="Parent1" op="lte"/>
      <dgm:constr type="w" for="ch" forName="composite" refType="w"/>
      <dgm:constr type="h" for="ch" forName="composite" refType="h"/>
      <dgm:constr type="h" for="ch" forName="spaceBetweenRectangles" refType="w" refFor="ch" refForName="composite" fact="-0.042"/>
      <dgm:constr type="sp" refType="h" refFor="ch" refForName="composite" op="equ" fact="0.1"/>
    </dgm:constrLst>
    <dgm:forEach name="nodesForEach" axis="ch" ptType="node">
      <dgm:layoutNode name="composite">
        <dgm:alg type="composite">
          <dgm:param type="ar" val="3.6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hoose name="Name3">
              <dgm:if name="Name4" axis="self" ptType="node" func="posOdd" op="equ" val="1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/>
                  <dgm:constr type="h" for="ch" forName="BalanceSpacing" refType="h" fact="0.1"/>
                  <dgm:constr type="l" for="ch" forName="BalanceSpacing1" refType="w" fact="0.69"/>
                  <dgm:constr type="t" for="ch" forName="BalanceSpacing1" refType="h" fact="0.2"/>
                  <dgm:constr type="w" for="ch" forName="BalanceSpacing1" refType="w" fact="0.31"/>
                  <dgm:constr type="h" for="ch" forName="BalanceSpacing1" refType="h" fact="0.6"/>
                </dgm:constrLst>
              </dgm:if>
              <dgm:else name="Name5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  <dgm:constr type="l" for="ch" forName="BalanceSpacing1" refType="w" fact="0"/>
                  <dgm:constr type="t" for="ch" forName="BalanceSpacing1" refType="h" fact="0.2"/>
                  <dgm:constr type="w" for="ch" forName="BalanceSpacing1" refType="w" fact="0.3"/>
                  <dgm:constr type="h" for="ch" forName="BalanceSpacing1" refType="h" fact="0.6"/>
                </dgm:constrLst>
              </dgm:else>
            </dgm:choose>
          </dgm:if>
          <dgm:else name="Name6">
            <dgm:choose name="Name7">
              <dgm:if name="Name8" axis="self" ptType="node" func="posOdd" op="equ" val="1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if>
              <dgm:else name="Name9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else>
            </dgm:choose>
          </dgm:else>
        </dgm:choose>
        <dgm:layoutNode name="Parent1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rot="90" type="hexagon" r:blip="">
            <dgm:adjLst>
              <dgm:adj idx="1" val="0.25"/>
              <dgm:adj idx="2" val="1.154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1" styleLbl="revTx">
          <dgm:varLst>
            <dgm:chMax val="0"/>
            <dgm:chPref val="0"/>
            <dgm:bulletEnabled val="1"/>
          </dgm:varLst>
          <dgm:choose name="Name10">
            <dgm:if name="Name11" func="var" arg="dir" op="equ" val="norm">
              <dgm:choose name="Name12">
                <dgm:if name="Name13" axis="self" ptType="node" func="posOdd" op="equ" val="1">
                  <dgm:alg type="tx">
                    <dgm:param type="parTxLTRAlign" val="l"/>
                  </dgm:alg>
                </dgm:if>
                <dgm:else name="Name14">
                  <dgm:alg type="tx">
                    <dgm:param type="parTxLTRAlign" val="r"/>
                  </dgm:alg>
                </dgm:else>
              </dgm:choose>
            </dgm:if>
            <dgm:else name="Name15">
              <dgm:choose name="Name16">
                <dgm:if name="Name17" axis="self" ptType="node" func="posOdd" op="equ" val="1">
                  <dgm:alg type="tx">
                    <dgm:param type="parTxLTRAlign" val="r"/>
                  </dgm:alg>
                </dgm:if>
                <dgm:else name="Name18">
                  <dgm:alg type="tx">
                    <dgm:param type="parTxLTRAlign" val="l"/>
                  </dgm:alg>
                </dgm:else>
              </dgm:choose>
            </dgm:else>
          </dgm:choose>
          <dgm:shape xmlns:r="http://schemas.openxmlformats.org/officeDocument/2006/relationships" type="rect" r:blip="">
            <dgm:adjLst/>
          </dgm:shape>
          <dgm:presOf axis="des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BalanceSpacing">
          <dgm:alg type="sp"/>
          <dgm:shape xmlns:r="http://schemas.openxmlformats.org/officeDocument/2006/relationships" r:blip="">
            <dgm:adjLst/>
          </dgm:shape>
        </dgm:layoutNode>
        <dgm:layoutNode name="BalanceSpacing1">
          <dgm:alg type="sp"/>
          <dgm:shape xmlns:r="http://schemas.openxmlformats.org/officeDocument/2006/relationships" r:blip="">
            <dgm:adjLst/>
          </dgm:shape>
        </dgm:layoutNode>
        <dgm:forEach name="Name19" axis="followSib" ptType="sibTrans" hideLastTrans="0" cnt="1">
          <dgm:layoutNode name="Accent1Text" styleLbl="node1">
            <dgm:alg type="tx"/>
            <dgm:shape xmlns:r="http://schemas.openxmlformats.org/officeDocument/2006/relationships" rot="90" type="hexagon" r:blip="">
              <dgm:adjLst>
                <dgm:adj idx="1" val="0.25"/>
                <dgm:adj idx="2" val="1.1547"/>
              </dgm:adjLst>
            </dgm:shape>
            <dgm:presOf axis="self" ptType="sibTrans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forEach>
      </dgm:layoutNode>
      <dgm:forEach name="Name2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#8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#2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#3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#4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#5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#6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#7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Symbol zastępczy daty 2"/>
          <p:cNvSpPr>
            <a:spLocks noGrp="1"/>
          </p:cNvSpPr>
          <p:nvPr>
            <p:ph type="dt" sz="quarter" idx="1"/>
          </p:nvPr>
        </p:nvSpPr>
        <p:spPr>
          <a:xfrm>
            <a:off x="3851275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BD4C599A-5A5E-49EB-8D5B-B13CB10FBE2E}" type="datetimeFigureOut">
              <a:rPr lang="en-GB"/>
              <a:pPr>
                <a:defRPr/>
              </a:pPr>
              <a:t>02/02/2017</a:t>
            </a:fld>
            <a:endParaRPr lang="en-GB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2"/>
          </p:nvPr>
        </p:nvSpPr>
        <p:spPr>
          <a:xfrm>
            <a:off x="0" y="9431338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3"/>
          </p:nvPr>
        </p:nvSpPr>
        <p:spPr>
          <a:xfrm>
            <a:off x="3851275" y="9431338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39C83F42-6BED-47F3-88F7-3A3F1F7DAC2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275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276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4113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6463"/>
            <a:ext cx="5440363" cy="446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noProof="0" smtClean="0"/>
              <a:t>Kliknij, aby edytować style wzorca tekstu</a:t>
            </a:r>
          </a:p>
          <a:p>
            <a:pPr lvl="1"/>
            <a:r>
              <a:rPr lang="pl-PL" noProof="0" smtClean="0"/>
              <a:t>Drugi poziom</a:t>
            </a:r>
          </a:p>
          <a:p>
            <a:pPr lvl="2"/>
            <a:r>
              <a:rPr lang="pl-PL" noProof="0" smtClean="0"/>
              <a:t>Trzeci poziom</a:t>
            </a:r>
          </a:p>
          <a:p>
            <a:pPr lvl="3"/>
            <a:r>
              <a:rPr lang="pl-PL" noProof="0" smtClean="0"/>
              <a:t>Czwarty poziom</a:t>
            </a:r>
          </a:p>
          <a:p>
            <a:pPr lvl="4"/>
            <a:r>
              <a:rPr lang="pl-PL" noProof="0" smtClean="0"/>
              <a:t>Piąty poziom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1338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275" y="9431338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1A5B8B70-7223-402E-88C1-17F32B1BAF6E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Symbol zastępczy obrazu slajdu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38914" name="Symbol zastępczy notatek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  <p:sp>
        <p:nvSpPr>
          <p:cNvPr id="38915" name="Symbol zastępczy numeru slajdu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3F75927-BA32-495E-B046-16FB90F6DB3D}" type="slidenum">
              <a:rPr lang="pl-PL" smtClean="0">
                <a:cs typeface="Arial" charset="0"/>
              </a:rPr>
              <a:pPr/>
              <a:t>9</a:t>
            </a:fld>
            <a:endParaRPr lang="pl-PL" smtClean="0"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tlo-01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392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800100" y="5278438"/>
            <a:ext cx="7772400" cy="866775"/>
          </a:xfrm>
        </p:spPr>
        <p:txBody>
          <a:bodyPr/>
          <a:lstStyle>
            <a:lvl1pPr>
              <a:lnSpc>
                <a:spcPts val="3500"/>
              </a:lnSpc>
              <a:defRPr sz="3400">
                <a:solidFill>
                  <a:srgbClr val="3C5664"/>
                </a:solidFill>
              </a:defRPr>
            </a:lvl1pPr>
          </a:lstStyle>
          <a:p>
            <a:endParaRPr lang="pl-PL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798513" y="6226175"/>
            <a:ext cx="7773987" cy="227013"/>
          </a:xfrm>
        </p:spPr>
        <p:txBody>
          <a:bodyPr/>
          <a:lstStyle>
            <a:lvl1pPr>
              <a:buFontTx/>
              <a:buNone/>
              <a:defRPr sz="1500">
                <a:solidFill>
                  <a:srgbClr val="00A161"/>
                </a:solidFill>
              </a:defRPr>
            </a:lvl1pPr>
          </a:lstStyle>
          <a:p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17563" y="1317526"/>
            <a:ext cx="6840537" cy="455612"/>
          </a:xfrm>
        </p:spPr>
        <p:txBody>
          <a:bodyPr anchor="ctr"/>
          <a:lstStyle>
            <a:lvl1pPr>
              <a:defRPr sz="2000">
                <a:latin typeface="+mn-lt"/>
              </a:defRPr>
            </a:lvl1pPr>
          </a:lstStyle>
          <a:p>
            <a:r>
              <a:rPr lang="pl-PL" dirty="0" smtClean="0"/>
              <a:t>Kliknij, aby edytować styl</a:t>
            </a:r>
            <a:endParaRPr lang="pl-PL" dirty="0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827088" y="1846163"/>
            <a:ext cx="6840537" cy="4175125"/>
          </a:xfrm>
        </p:spPr>
        <p:txBody>
          <a:bodyPr vert="eaVert"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pl-PL" dirty="0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/>
              <a:t>Prezentacja - Curabitur fermentum, leo eget auctor porta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D6DA13-161E-4183-A994-B4B6ADFCA8E4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5956300" y="1389534"/>
            <a:ext cx="1711325" cy="4703762"/>
          </a:xfrm>
        </p:spPr>
        <p:txBody>
          <a:bodyPr vert="eaVert"/>
          <a:lstStyle>
            <a:lvl1pPr>
              <a:defRPr>
                <a:latin typeface="+mn-lt"/>
              </a:defRPr>
            </a:lvl1pPr>
          </a:lstStyle>
          <a:p>
            <a:r>
              <a:rPr lang="pl-PL" dirty="0" smtClean="0"/>
              <a:t>Kliknij, aby edytować styl</a:t>
            </a:r>
            <a:endParaRPr lang="pl-PL" dirty="0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817563" y="1389534"/>
            <a:ext cx="4986337" cy="4703762"/>
          </a:xfrm>
        </p:spPr>
        <p:txBody>
          <a:bodyPr vert="eaVert"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pl-PL" dirty="0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/>
              <a:t>Prezentacja - Curabitur fermentum, leo eget auctor porta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23F444-1222-4A85-B011-71CCD3723AB8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AJD KONC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Obraz 10" descr="2pl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1588" y="0"/>
            <a:ext cx="91408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815975" y="4246563"/>
            <a:ext cx="68421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pPr lvl="0"/>
            <a:r>
              <a:rPr lang="pl-PL" dirty="0" smtClean="0"/>
              <a:t>Kliknij, aby edytować styl</a:t>
            </a:r>
          </a:p>
        </p:txBody>
      </p:sp>
      <p:sp>
        <p:nvSpPr>
          <p:cNvPr id="8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5796136" y="5058000"/>
            <a:ext cx="1871649" cy="1440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>
              <a:buNone/>
              <a:defRPr sz="100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  <p:sp>
        <p:nvSpPr>
          <p:cNvPr id="13" name="Rectangle 3"/>
          <p:cNvSpPr>
            <a:spLocks noGrp="1" noChangeArrowheads="1"/>
          </p:cNvSpPr>
          <p:nvPr>
            <p:ph idx="12"/>
          </p:nvPr>
        </p:nvSpPr>
        <p:spPr bwMode="auto">
          <a:xfrm>
            <a:off x="925200" y="5061600"/>
            <a:ext cx="1368000" cy="15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>
              <a:buNone/>
              <a:defRPr sz="1000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  <p:sp>
        <p:nvSpPr>
          <p:cNvPr id="14" name="Rectangle 3"/>
          <p:cNvSpPr>
            <a:spLocks noGrp="1" noChangeArrowheads="1"/>
          </p:cNvSpPr>
          <p:nvPr>
            <p:ph idx="13"/>
          </p:nvPr>
        </p:nvSpPr>
        <p:spPr bwMode="auto">
          <a:xfrm>
            <a:off x="2901600" y="5061600"/>
            <a:ext cx="1094336" cy="30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00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pl-PL" noProof="0" dirty="0" smtClean="0"/>
              <a:t>Kliknij, aby edytować style wzorca tekstu</a:t>
            </a:r>
          </a:p>
        </p:txBody>
      </p:sp>
      <p:sp>
        <p:nvSpPr>
          <p:cNvPr id="15" name="Rectangle 3"/>
          <p:cNvSpPr>
            <a:spLocks noGrp="1" noChangeArrowheads="1"/>
          </p:cNvSpPr>
          <p:nvPr>
            <p:ph idx="14"/>
          </p:nvPr>
        </p:nvSpPr>
        <p:spPr bwMode="auto">
          <a:xfrm>
            <a:off x="4305600" y="5061600"/>
            <a:ext cx="1130496" cy="30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000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pl-PL" dirty="0" err="1" smtClean="0"/>
              <a:t>Kliknij, aby edytować style wzorca tekstu</a:t>
            </a:r>
          </a:p>
        </p:txBody>
      </p:sp>
      <p:sp>
        <p:nvSpPr>
          <p:cNvPr id="16" name="Rectangle 3"/>
          <p:cNvSpPr>
            <a:spLocks noGrp="1" noChangeArrowheads="1"/>
          </p:cNvSpPr>
          <p:nvPr>
            <p:ph idx="13"/>
          </p:nvPr>
        </p:nvSpPr>
        <p:spPr bwMode="auto">
          <a:xfrm>
            <a:off x="5796136" y="5209200"/>
            <a:ext cx="1368000" cy="1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000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pl-PL" dirty="0" err="1" smtClean="0"/>
              <a:t>Kliknij, aby edytować style wzorca tekstu</a:t>
            </a:r>
          </a:p>
        </p:txBody>
      </p:sp>
      <p:sp>
        <p:nvSpPr>
          <p:cNvPr id="10" name="Rectangle 3"/>
          <p:cNvSpPr>
            <a:spLocks noGrp="1" noChangeArrowheads="1"/>
          </p:cNvSpPr>
          <p:nvPr>
            <p:ph idx="15"/>
          </p:nvPr>
        </p:nvSpPr>
        <p:spPr bwMode="auto">
          <a:xfrm>
            <a:off x="919163" y="5210175"/>
            <a:ext cx="1871662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>
              <a:buNone/>
              <a:defRPr sz="100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pl-PL" dirty="0" smtClean="0"/>
              <a:t>Departament</a:t>
            </a:r>
          </a:p>
        </p:txBody>
      </p:sp>
      <p:sp>
        <p:nvSpPr>
          <p:cNvPr id="11" name="Rectangle 5"/>
          <p:cNvSpPr>
            <a:spLocks noGrp="1" noChangeArrowheads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/>
              <a:t>Prezentacja - Curabitur fermentum, leo eget auctor porta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tlo-01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1588" y="0"/>
            <a:ext cx="91408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800100" y="5278438"/>
            <a:ext cx="7772400" cy="866775"/>
          </a:xfrm>
        </p:spPr>
        <p:txBody>
          <a:bodyPr/>
          <a:lstStyle>
            <a:lvl1pPr>
              <a:lnSpc>
                <a:spcPts val="3500"/>
              </a:lnSpc>
              <a:defRPr sz="3400">
                <a:solidFill>
                  <a:srgbClr val="3C5664"/>
                </a:solidFill>
              </a:defRPr>
            </a:lvl1pPr>
          </a:lstStyle>
          <a:p>
            <a:endParaRPr lang="pl-PL"/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798513" y="6226175"/>
            <a:ext cx="7773987" cy="227013"/>
          </a:xfrm>
        </p:spPr>
        <p:txBody>
          <a:bodyPr/>
          <a:lstStyle>
            <a:lvl1pPr>
              <a:defRPr sz="1400">
                <a:solidFill>
                  <a:srgbClr val="00A161"/>
                </a:solidFill>
              </a:defRPr>
            </a:lvl1pPr>
          </a:lstStyle>
          <a:p>
            <a:endParaRPr lang="pl-PL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ytuł 1"/>
          <p:cNvSpPr>
            <a:spLocks noGrp="1"/>
          </p:cNvSpPr>
          <p:nvPr>
            <p:ph type="title"/>
          </p:nvPr>
        </p:nvSpPr>
        <p:spPr>
          <a:xfrm>
            <a:off x="817563" y="1893888"/>
            <a:ext cx="6840537" cy="455612"/>
          </a:xfrm>
        </p:spPr>
        <p:txBody>
          <a:bodyPr/>
          <a:lstStyle/>
          <a:p>
            <a:r>
              <a:rPr lang="pl-PL" dirty="0" smtClean="0"/>
              <a:t>Kliknij, aby edytować styl</a:t>
            </a:r>
            <a:endParaRPr lang="pl-PL" dirty="0"/>
          </a:p>
        </p:txBody>
      </p:sp>
      <p:sp>
        <p:nvSpPr>
          <p:cNvPr id="7" name="Symbol zastępczy zawartości 2"/>
          <p:cNvSpPr>
            <a:spLocks noGrp="1"/>
          </p:cNvSpPr>
          <p:nvPr>
            <p:ph idx="1"/>
          </p:nvPr>
        </p:nvSpPr>
        <p:spPr>
          <a:xfrm>
            <a:off x="827088" y="2422525"/>
            <a:ext cx="6840537" cy="4030811"/>
          </a:xfrm>
        </p:spPr>
        <p:txBody>
          <a:bodyPr/>
          <a:lstStyle>
            <a:lvl2pPr>
              <a:defRPr sz="1400">
                <a:solidFill>
                  <a:srgbClr val="3C5664"/>
                </a:solidFill>
              </a:defRPr>
            </a:lvl2pPr>
            <a:lvl3pPr>
              <a:defRPr sz="1400">
                <a:solidFill>
                  <a:srgbClr val="3C5664"/>
                </a:solidFill>
              </a:defRPr>
            </a:lvl3pPr>
            <a:lvl4pPr>
              <a:defRPr sz="1400">
                <a:solidFill>
                  <a:srgbClr val="3C5664"/>
                </a:solidFill>
              </a:defRPr>
            </a:lvl4pPr>
            <a:lvl5pPr>
              <a:defRPr sz="1400">
                <a:solidFill>
                  <a:srgbClr val="3C5664"/>
                </a:solidFill>
              </a:defRPr>
            </a:lvl5pPr>
          </a:lstStyle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pl-PL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/>
              <a:t>Prezentacja - Curabitur fermentum, leo eget auctor porta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E68431-2658-446B-9FD9-EE44DE21BF84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ctr"/>
          <a:lstStyle>
            <a:lvl1pPr algn="l">
              <a:defRPr sz="1400" b="0" cap="all">
                <a:latin typeface="+mn-lt"/>
              </a:defRPr>
            </a:lvl1pPr>
          </a:lstStyle>
          <a:p>
            <a:r>
              <a:rPr lang="pl-PL" dirty="0" smtClean="0"/>
              <a:t>Kliknij, aby edytować styl</a:t>
            </a:r>
            <a:endParaRPr lang="pl-PL" dirty="0"/>
          </a:p>
        </p:txBody>
      </p:sp>
      <p:sp>
        <p:nvSpPr>
          <p:cNvPr id="7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ctr"/>
          <a:lstStyle>
            <a:lvl1pPr marL="0" indent="0">
              <a:buNone/>
              <a:defRPr sz="28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/>
              <a:t>Prezentacja - Curabitur fermentum, leo eget auctor porta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0DB6C4-8393-4637-B0F9-C2BC4E8DB3ED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ytuł 1"/>
          <p:cNvSpPr>
            <a:spLocks noGrp="1"/>
          </p:cNvSpPr>
          <p:nvPr>
            <p:ph type="title"/>
          </p:nvPr>
        </p:nvSpPr>
        <p:spPr>
          <a:xfrm>
            <a:off x="817563" y="1893888"/>
            <a:ext cx="6840537" cy="455612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pl-PL" dirty="0" smtClean="0"/>
              <a:t>Kliknij, aby edytować styl</a:t>
            </a:r>
            <a:endParaRPr lang="pl-PL" dirty="0"/>
          </a:p>
        </p:txBody>
      </p:sp>
      <p:sp>
        <p:nvSpPr>
          <p:cNvPr id="8" name="Symbol zastępczy zawartości 2"/>
          <p:cNvSpPr>
            <a:spLocks noGrp="1"/>
          </p:cNvSpPr>
          <p:nvPr>
            <p:ph sz="half" idx="1"/>
          </p:nvPr>
        </p:nvSpPr>
        <p:spPr>
          <a:xfrm>
            <a:off x="827088" y="2422525"/>
            <a:ext cx="3343275" cy="3670771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pl-PL" dirty="0"/>
          </a:p>
        </p:txBody>
      </p:sp>
      <p:sp>
        <p:nvSpPr>
          <p:cNvPr id="9" name="Symbol zastępczy zawartości 3"/>
          <p:cNvSpPr>
            <a:spLocks noGrp="1"/>
          </p:cNvSpPr>
          <p:nvPr>
            <p:ph sz="half" idx="2"/>
          </p:nvPr>
        </p:nvSpPr>
        <p:spPr>
          <a:xfrm>
            <a:off x="4322763" y="2422525"/>
            <a:ext cx="3344862" cy="3670771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pl-PL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/>
              <a:t>Prezentacja - Curabitur fermentum, leo eget auctor porta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D61466-1BD2-42B6-AB17-CEBC97D81DFC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ytuł 1"/>
          <p:cNvSpPr>
            <a:spLocks noGrp="1"/>
          </p:cNvSpPr>
          <p:nvPr>
            <p:ph type="title"/>
          </p:nvPr>
        </p:nvSpPr>
        <p:spPr>
          <a:xfrm>
            <a:off x="457200" y="1340768"/>
            <a:ext cx="7211144" cy="504056"/>
          </a:xfrm>
        </p:spPr>
        <p:txBody>
          <a:bodyPr/>
          <a:lstStyle>
            <a:lvl1pPr>
              <a:defRPr sz="2400">
                <a:latin typeface="+mn-lt"/>
              </a:defRPr>
            </a:lvl1pPr>
          </a:lstStyle>
          <a:p>
            <a:r>
              <a:rPr lang="pl-PL" dirty="0" smtClean="0"/>
              <a:t>Kliknij, aby edytować styl</a:t>
            </a:r>
            <a:endParaRPr lang="pl-PL" dirty="0"/>
          </a:p>
        </p:txBody>
      </p:sp>
      <p:sp>
        <p:nvSpPr>
          <p:cNvPr id="10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844824"/>
            <a:ext cx="4040188" cy="639762"/>
          </a:xfrm>
        </p:spPr>
        <p:txBody>
          <a:bodyPr anchor="ctr"/>
          <a:lstStyle>
            <a:lvl1pPr marL="0" indent="0">
              <a:buNone/>
              <a:defRPr sz="1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  <p:sp>
        <p:nvSpPr>
          <p:cNvPr id="11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492897"/>
            <a:ext cx="4040188" cy="3633266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pl-PL" dirty="0"/>
          </a:p>
        </p:txBody>
      </p:sp>
      <p:sp>
        <p:nvSpPr>
          <p:cNvPr id="12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34681" y="1844824"/>
            <a:ext cx="4041775" cy="639762"/>
          </a:xfrm>
        </p:spPr>
        <p:txBody>
          <a:bodyPr anchor="ctr"/>
          <a:lstStyle>
            <a:lvl1pPr marL="0" indent="0">
              <a:buNone/>
              <a:defRPr sz="1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  <p:sp>
        <p:nvSpPr>
          <p:cNvPr id="13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492897"/>
            <a:ext cx="4041775" cy="3633266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pl-PL" dirty="0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/>
              <a:t>Prezentacja - Curabitur fermentum, leo eget auctor porta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8B1940-892B-4E33-ACE9-EDB95E3A017C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1"/>
          <p:cNvSpPr>
            <a:spLocks noGrp="1"/>
          </p:cNvSpPr>
          <p:nvPr>
            <p:ph type="title"/>
          </p:nvPr>
        </p:nvSpPr>
        <p:spPr>
          <a:xfrm>
            <a:off x="817563" y="1893888"/>
            <a:ext cx="6840537" cy="455612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pl-PL" dirty="0" smtClean="0"/>
              <a:t>Kliknij, aby edytować styl</a:t>
            </a:r>
            <a:endParaRPr lang="pl-PL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/>
              <a:t>Prezentacja - Curabitur fermentum, leo eget auctor porta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599183-43A2-48C9-B2E6-501E4FCC2143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/>
              <a:t>Prezentacja - Curabitur fermentum, leo eget auctor porta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C7574D-0E6A-45CA-B77D-57646975A80E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Kliknij, aby edytować styl</a:t>
            </a:r>
            <a:endParaRPr lang="pl-PL" dirty="0"/>
          </a:p>
        </p:txBody>
      </p:sp>
      <p:sp>
        <p:nvSpPr>
          <p:cNvPr id="6" name="Symbol zastępczy zawartości 2"/>
          <p:cNvSpPr>
            <a:spLocks noGrp="1"/>
          </p:cNvSpPr>
          <p:nvPr>
            <p:ph idx="1"/>
          </p:nvPr>
        </p:nvSpPr>
        <p:spPr>
          <a:xfrm>
            <a:off x="827088" y="2422525"/>
            <a:ext cx="6840537" cy="4030811"/>
          </a:xfrm>
        </p:spPr>
        <p:txBody>
          <a:bodyPr/>
          <a:lstStyle>
            <a:lvl2pPr>
              <a:defRPr sz="1400">
                <a:solidFill>
                  <a:srgbClr val="3C5664"/>
                </a:solidFill>
              </a:defRPr>
            </a:lvl2pPr>
            <a:lvl3pPr>
              <a:defRPr sz="1400">
                <a:solidFill>
                  <a:srgbClr val="3C5664"/>
                </a:solidFill>
              </a:defRPr>
            </a:lvl3pPr>
            <a:lvl4pPr>
              <a:defRPr sz="1400">
                <a:solidFill>
                  <a:srgbClr val="3C5664"/>
                </a:solidFill>
              </a:defRPr>
            </a:lvl4pPr>
            <a:lvl5pPr>
              <a:defRPr sz="1400">
                <a:solidFill>
                  <a:srgbClr val="3C5664"/>
                </a:solidFill>
              </a:defRPr>
            </a:lvl5pPr>
          </a:lstStyle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pl-PL" dirty="0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/>
              <a:t>Prezentacja - Curabitur fermentum, leo eget auctor porta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F880E5-5D63-4A11-A5AC-D9A22F20B71D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ytuł 1"/>
          <p:cNvSpPr>
            <a:spLocks noGrp="1"/>
          </p:cNvSpPr>
          <p:nvPr>
            <p:ph type="title"/>
          </p:nvPr>
        </p:nvSpPr>
        <p:spPr>
          <a:xfrm>
            <a:off x="457200" y="1700808"/>
            <a:ext cx="3008313" cy="1162050"/>
          </a:xfrm>
        </p:spPr>
        <p:txBody>
          <a:bodyPr anchor="ctr"/>
          <a:lstStyle>
            <a:lvl1pPr algn="l">
              <a:defRPr sz="1800" b="0">
                <a:latin typeface="+mn-lt"/>
              </a:defRPr>
            </a:lvl1pPr>
          </a:lstStyle>
          <a:p>
            <a:r>
              <a:rPr lang="pl-PL" dirty="0" smtClean="0"/>
              <a:t>Kliknij, aby edytować styl</a:t>
            </a:r>
            <a:endParaRPr lang="pl-PL" dirty="0"/>
          </a:p>
        </p:txBody>
      </p:sp>
      <p:sp>
        <p:nvSpPr>
          <p:cNvPr id="8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1700808"/>
            <a:ext cx="5111750" cy="4425355"/>
          </a:xfrm>
        </p:spPr>
        <p:txBody>
          <a:bodyPr/>
          <a:lstStyle>
            <a:lvl1pPr>
              <a:defRPr sz="20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pl-PL" dirty="0"/>
          </a:p>
        </p:txBody>
      </p:sp>
      <p:sp>
        <p:nvSpPr>
          <p:cNvPr id="9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2924944"/>
            <a:ext cx="3008313" cy="32012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/>
              <a:t>Prezentacja - Curabitur fermentum, leo eget auctor porta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7F4419-8884-439B-9B78-D87970C204BC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ctr"/>
          <a:lstStyle>
            <a:lvl1pPr algn="l">
              <a:defRPr sz="1800" b="0">
                <a:latin typeface="+mn-lt"/>
              </a:defRPr>
            </a:lvl1pPr>
          </a:lstStyle>
          <a:p>
            <a:r>
              <a:rPr lang="pl-PL" dirty="0" smtClean="0"/>
              <a:t>Kliknij, aby edytować styl</a:t>
            </a:r>
            <a:endParaRPr lang="pl-PL" dirty="0"/>
          </a:p>
        </p:txBody>
      </p:sp>
      <p:sp>
        <p:nvSpPr>
          <p:cNvPr id="8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1124743"/>
            <a:ext cx="5486400" cy="3602831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l-PL" noProof="0" smtClean="0"/>
          </a:p>
        </p:txBody>
      </p:sp>
      <p:sp>
        <p:nvSpPr>
          <p:cNvPr id="9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/>
              <a:t>Prezentacja - Curabitur fermentum, leo eget auctor porta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154CC1-3691-4C75-908F-F3493F00B290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ytuł 1"/>
          <p:cNvSpPr>
            <a:spLocks noGrp="1"/>
          </p:cNvSpPr>
          <p:nvPr>
            <p:ph type="title"/>
          </p:nvPr>
        </p:nvSpPr>
        <p:spPr>
          <a:xfrm>
            <a:off x="817563" y="1317526"/>
            <a:ext cx="6840537" cy="455612"/>
          </a:xfrm>
        </p:spPr>
        <p:txBody>
          <a:bodyPr anchor="ctr"/>
          <a:lstStyle>
            <a:lvl1pPr>
              <a:defRPr sz="2000">
                <a:latin typeface="+mn-lt"/>
              </a:defRPr>
            </a:lvl1pPr>
          </a:lstStyle>
          <a:p>
            <a:r>
              <a:rPr lang="pl-PL" dirty="0" smtClean="0"/>
              <a:t>Kliknij, aby edytować styl</a:t>
            </a:r>
            <a:endParaRPr lang="pl-PL" dirty="0"/>
          </a:p>
        </p:txBody>
      </p:sp>
      <p:sp>
        <p:nvSpPr>
          <p:cNvPr id="7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827088" y="1846163"/>
            <a:ext cx="6840537" cy="4175125"/>
          </a:xfrm>
        </p:spPr>
        <p:txBody>
          <a:bodyPr vert="eaVert"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pl-PL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/>
              <a:t>Prezentacja - Curabitur fermentum, leo eget auctor porta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677231-702A-4381-8C39-C3286D5FAE2A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ytuł pionowy 1"/>
          <p:cNvSpPr>
            <a:spLocks noGrp="1"/>
          </p:cNvSpPr>
          <p:nvPr>
            <p:ph type="title" orient="vert"/>
          </p:nvPr>
        </p:nvSpPr>
        <p:spPr>
          <a:xfrm>
            <a:off x="5956300" y="1389534"/>
            <a:ext cx="1711325" cy="4703762"/>
          </a:xfrm>
        </p:spPr>
        <p:txBody>
          <a:bodyPr vert="eaVert"/>
          <a:lstStyle>
            <a:lvl1pPr>
              <a:defRPr>
                <a:latin typeface="+mn-lt"/>
              </a:defRPr>
            </a:lvl1pPr>
          </a:lstStyle>
          <a:p>
            <a:r>
              <a:rPr lang="pl-PL" dirty="0" smtClean="0"/>
              <a:t>Kliknij, aby edytować styl</a:t>
            </a:r>
            <a:endParaRPr lang="pl-PL" dirty="0"/>
          </a:p>
        </p:txBody>
      </p:sp>
      <p:sp>
        <p:nvSpPr>
          <p:cNvPr id="7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817563" y="1389534"/>
            <a:ext cx="4986337" cy="4703762"/>
          </a:xfrm>
        </p:spPr>
        <p:txBody>
          <a:bodyPr vert="eaVert"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pl-PL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/>
              <a:t>Prezentacja - Curabitur fermentum, leo eget auctor porta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EBC2C3-C450-4E26-B52D-026E0E999B82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AJD KONC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Obraz 5" descr="2pl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1588" y="0"/>
            <a:ext cx="91408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815975" y="4246563"/>
            <a:ext cx="68421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pPr lvl="0"/>
            <a:r>
              <a:rPr lang="pl-PL" dirty="0" smtClean="0"/>
              <a:t>Kliknij, aby edytować styl</a:t>
            </a:r>
          </a:p>
        </p:txBody>
      </p:sp>
      <p:sp>
        <p:nvSpPr>
          <p:cNvPr id="8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919163" y="5210175"/>
            <a:ext cx="1871662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>
              <a:buNone/>
              <a:defRPr sz="100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pl-PL" dirty="0" smtClean="0"/>
              <a:t>Departament</a:t>
            </a:r>
          </a:p>
        </p:txBody>
      </p:sp>
      <p:sp>
        <p:nvSpPr>
          <p:cNvPr id="13" name="Rectangle 3"/>
          <p:cNvSpPr>
            <a:spLocks noGrp="1" noChangeArrowheads="1"/>
          </p:cNvSpPr>
          <p:nvPr>
            <p:ph idx="12"/>
          </p:nvPr>
        </p:nvSpPr>
        <p:spPr bwMode="auto">
          <a:xfrm>
            <a:off x="925200" y="5061600"/>
            <a:ext cx="1368000" cy="15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>
              <a:buNone/>
              <a:defRPr sz="1000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  <p:sp>
        <p:nvSpPr>
          <p:cNvPr id="14" name="Rectangle 3"/>
          <p:cNvSpPr>
            <a:spLocks noGrp="1" noChangeArrowheads="1"/>
          </p:cNvSpPr>
          <p:nvPr>
            <p:ph idx="13"/>
          </p:nvPr>
        </p:nvSpPr>
        <p:spPr bwMode="auto">
          <a:xfrm>
            <a:off x="2901600" y="5061600"/>
            <a:ext cx="1094336" cy="30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00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pl-PL" noProof="0" dirty="0" smtClean="0"/>
              <a:t>Kliknij, aby edytować style wzorca tekstu</a:t>
            </a:r>
          </a:p>
        </p:txBody>
      </p:sp>
      <p:sp>
        <p:nvSpPr>
          <p:cNvPr id="15" name="Rectangle 3"/>
          <p:cNvSpPr>
            <a:spLocks noGrp="1" noChangeArrowheads="1"/>
          </p:cNvSpPr>
          <p:nvPr>
            <p:ph idx="14"/>
          </p:nvPr>
        </p:nvSpPr>
        <p:spPr bwMode="auto">
          <a:xfrm>
            <a:off x="4305600" y="5061600"/>
            <a:ext cx="1130496" cy="30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000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pl-PL" dirty="0" err="1" smtClean="0"/>
              <a:t>Kliknij, aby edytować style wzorca tekstu</a:t>
            </a:r>
          </a:p>
        </p:txBody>
      </p:sp>
      <p:sp>
        <p:nvSpPr>
          <p:cNvPr id="10" name="Rectangle 3"/>
          <p:cNvSpPr>
            <a:spLocks noGrp="1" noChangeArrowheads="1"/>
          </p:cNvSpPr>
          <p:nvPr>
            <p:ph idx="15"/>
          </p:nvPr>
        </p:nvSpPr>
        <p:spPr bwMode="auto">
          <a:xfrm>
            <a:off x="5796136" y="5058000"/>
            <a:ext cx="1871649" cy="1440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>
              <a:buNone/>
              <a:defRPr sz="100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  <p:sp>
        <p:nvSpPr>
          <p:cNvPr id="11" name="Rectangle 3"/>
          <p:cNvSpPr>
            <a:spLocks noGrp="1" noChangeArrowheads="1"/>
          </p:cNvSpPr>
          <p:nvPr>
            <p:ph idx="16"/>
          </p:nvPr>
        </p:nvSpPr>
        <p:spPr bwMode="auto">
          <a:xfrm>
            <a:off x="5796136" y="5209200"/>
            <a:ext cx="1368000" cy="1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000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pl-PL" dirty="0" err="1" smtClean="0"/>
              <a:t>Kliknij, aby edytować style wzorca tekstu</a:t>
            </a:r>
          </a:p>
        </p:txBody>
      </p:sp>
      <p:sp>
        <p:nvSpPr>
          <p:cNvPr id="12" name="Rectangle 5"/>
          <p:cNvSpPr>
            <a:spLocks noGrp="1" noChangeArrowheads="1"/>
          </p:cNvSpPr>
          <p:nvPr>
            <p:ph type="ftr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/>
              <a:t>Prezentacja - Curabitur fermentum, leo eget auctor porta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ctr"/>
          <a:lstStyle>
            <a:lvl1pPr algn="l">
              <a:defRPr sz="1400" b="0" cap="all">
                <a:latin typeface="+mn-lt"/>
              </a:defRPr>
            </a:lvl1pPr>
          </a:lstStyle>
          <a:p>
            <a:r>
              <a:rPr lang="pl-PL" dirty="0" smtClean="0"/>
              <a:t>Kliknij, aby edytować styl</a:t>
            </a:r>
            <a:endParaRPr lang="pl-PL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ctr"/>
          <a:lstStyle>
            <a:lvl1pPr marL="0" indent="0">
              <a:buNone/>
              <a:defRPr sz="28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/>
              <a:t>Prezentacja - Curabitur fermentum, leo eget auctor porta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77BC49-95CD-466B-9788-8BB7CF5600C4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ytuł 1"/>
          <p:cNvSpPr>
            <a:spLocks noGrp="1"/>
          </p:cNvSpPr>
          <p:nvPr>
            <p:ph type="title"/>
          </p:nvPr>
        </p:nvSpPr>
        <p:spPr>
          <a:xfrm>
            <a:off x="817563" y="1893888"/>
            <a:ext cx="6840537" cy="455612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pl-PL" dirty="0" smtClean="0"/>
              <a:t>Kliknij, aby edytować styl</a:t>
            </a:r>
            <a:endParaRPr lang="pl-PL" dirty="0"/>
          </a:p>
        </p:txBody>
      </p:sp>
      <p:sp>
        <p:nvSpPr>
          <p:cNvPr id="8" name="Symbol zastępczy zawartości 2"/>
          <p:cNvSpPr>
            <a:spLocks noGrp="1"/>
          </p:cNvSpPr>
          <p:nvPr>
            <p:ph sz="half" idx="1"/>
          </p:nvPr>
        </p:nvSpPr>
        <p:spPr>
          <a:xfrm>
            <a:off x="827088" y="2422525"/>
            <a:ext cx="3343275" cy="3670771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pl-PL" dirty="0"/>
          </a:p>
        </p:txBody>
      </p:sp>
      <p:sp>
        <p:nvSpPr>
          <p:cNvPr id="9" name="Symbol zastępczy zawartości 3"/>
          <p:cNvSpPr>
            <a:spLocks noGrp="1"/>
          </p:cNvSpPr>
          <p:nvPr>
            <p:ph sz="half" idx="2"/>
          </p:nvPr>
        </p:nvSpPr>
        <p:spPr>
          <a:xfrm>
            <a:off x="4322763" y="2422525"/>
            <a:ext cx="3344862" cy="3670771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pl-PL" dirty="0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/>
              <a:t>Prezentacja - Curabitur fermentum, leo eget auctor porta</a:t>
            </a:r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00397E-F311-43C5-9108-C0CF3F20EDA7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1340768"/>
            <a:ext cx="7211144" cy="504056"/>
          </a:xfrm>
        </p:spPr>
        <p:txBody>
          <a:bodyPr/>
          <a:lstStyle>
            <a:lvl1pPr>
              <a:defRPr sz="2400">
                <a:latin typeface="+mn-lt"/>
              </a:defRPr>
            </a:lvl1pPr>
          </a:lstStyle>
          <a:p>
            <a:r>
              <a:rPr lang="pl-PL" dirty="0" smtClean="0"/>
              <a:t>Kliknij, aby edytować styl</a:t>
            </a:r>
            <a:endParaRPr lang="pl-PL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844824"/>
            <a:ext cx="4040188" cy="639762"/>
          </a:xfrm>
        </p:spPr>
        <p:txBody>
          <a:bodyPr anchor="ctr"/>
          <a:lstStyle>
            <a:lvl1pPr marL="0" indent="0">
              <a:buNone/>
              <a:defRPr sz="1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492897"/>
            <a:ext cx="4040188" cy="3633266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pl-PL" dirty="0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34681" y="1844824"/>
            <a:ext cx="4041775" cy="639762"/>
          </a:xfrm>
        </p:spPr>
        <p:txBody>
          <a:bodyPr anchor="ctr"/>
          <a:lstStyle>
            <a:lvl1pPr marL="0" indent="0">
              <a:buNone/>
              <a:defRPr sz="1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492897"/>
            <a:ext cx="4041775" cy="3633266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pl-PL" dirty="0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/>
              <a:t>Prezentacja - Curabitur fermentum, leo eget auctor porta</a:t>
            </a:r>
          </a:p>
        </p:txBody>
      </p:sp>
      <p:sp>
        <p:nvSpPr>
          <p:cNvPr id="8" name="Rectangle 11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D5EBC7-9710-43BB-AF62-AB1C8CA9E34A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pl-PL" dirty="0" smtClean="0"/>
              <a:t>Kliknij, aby edytować styl</a:t>
            </a:r>
            <a:endParaRPr lang="pl-PL" dirty="0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/>
              <a:t>Prezentacja - Curabitur fermentum, leo eget auctor porta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19B45F-6B50-4DEE-931A-67821B0E4A65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/>
              <a:t>Prezentacja - Curabitur fermentum, leo eget auctor porta</a:t>
            </a:r>
          </a:p>
        </p:txBody>
      </p:sp>
      <p:sp>
        <p:nvSpPr>
          <p:cNvPr id="3" name="Rectangle 11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F88B83-9192-4562-9E3F-C2F26BA3FA2D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1700808"/>
            <a:ext cx="3008313" cy="1162050"/>
          </a:xfrm>
        </p:spPr>
        <p:txBody>
          <a:bodyPr anchor="ctr"/>
          <a:lstStyle>
            <a:lvl1pPr algn="l">
              <a:defRPr sz="1800" b="0">
                <a:latin typeface="+mn-lt"/>
              </a:defRPr>
            </a:lvl1pPr>
          </a:lstStyle>
          <a:p>
            <a:r>
              <a:rPr lang="pl-PL" dirty="0" smtClean="0"/>
              <a:t>Kliknij, aby edytować styl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1700808"/>
            <a:ext cx="5111750" cy="4425355"/>
          </a:xfrm>
        </p:spPr>
        <p:txBody>
          <a:bodyPr/>
          <a:lstStyle>
            <a:lvl1pPr>
              <a:defRPr sz="20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pl-PL" dirty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2924944"/>
            <a:ext cx="3008313" cy="32012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/>
              <a:t>Prezentacja - Curabitur fermentum, leo eget auctor porta</a:t>
            </a:r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3BC487-141A-4235-9027-367F707C1B3A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ctr"/>
          <a:lstStyle>
            <a:lvl1pPr algn="l">
              <a:defRPr sz="1800" b="0">
                <a:latin typeface="+mn-lt"/>
              </a:defRPr>
            </a:lvl1pPr>
          </a:lstStyle>
          <a:p>
            <a:r>
              <a:rPr lang="pl-PL" dirty="0" smtClean="0"/>
              <a:t>Kliknij, aby edytować styl</a:t>
            </a:r>
            <a:endParaRPr lang="pl-PL" dirty="0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1124743"/>
            <a:ext cx="5486400" cy="3602831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l-PL" noProof="0" smtClean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/>
              <a:t>Prezentacja - Curabitur fermentum, leo eget auctor porta</a:t>
            </a:r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0D1264-9AF8-4E7D-A5BD-5F7C65EDD55A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4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" descr="tlo-04"/>
          <p:cNvPicPr>
            <a:picLocks noChangeAspect="1" noChangeArrowheads="1"/>
          </p:cNvPicPr>
          <p:nvPr userDrawn="1"/>
        </p:nvPicPr>
        <p:blipFill>
          <a:blip r:embed="rId14"/>
          <a:srcRect/>
          <a:stretch>
            <a:fillRect/>
          </a:stretch>
        </p:blipFill>
        <p:spPr bwMode="auto">
          <a:xfrm>
            <a:off x="0" y="0"/>
            <a:ext cx="91392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817563" y="1893888"/>
            <a:ext cx="6840537" cy="45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pl-PL" smtClean="0"/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27088" y="2422525"/>
            <a:ext cx="6840537" cy="417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pl-PL" smtClean="0"/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55650" y="342900"/>
            <a:ext cx="6911975" cy="20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000" dirty="0"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pl-PL"/>
              <a:t>Prezentacja - </a:t>
            </a:r>
            <a:r>
              <a:rPr lang="pl-PL" err="1"/>
              <a:t>Curabitur</a:t>
            </a:r>
            <a:r>
              <a:rPr lang="pl-PL"/>
              <a:t> </a:t>
            </a:r>
            <a:r>
              <a:rPr lang="pl-PL" err="1"/>
              <a:t>fermentum</a:t>
            </a:r>
            <a:r>
              <a:rPr lang="pl-PL"/>
              <a:t>, </a:t>
            </a:r>
            <a:r>
              <a:rPr lang="pl-PL" err="1"/>
              <a:t>leo</a:t>
            </a:r>
            <a:r>
              <a:rPr lang="pl-PL"/>
              <a:t> </a:t>
            </a:r>
            <a:r>
              <a:rPr lang="pl-PL" err="1"/>
              <a:t>eget</a:t>
            </a:r>
            <a:r>
              <a:rPr lang="pl-PL"/>
              <a:t> </a:t>
            </a:r>
            <a:r>
              <a:rPr lang="pl-PL" err="1"/>
              <a:t>auctor</a:t>
            </a:r>
            <a:r>
              <a:rPr lang="pl-PL"/>
              <a:t> </a:t>
            </a:r>
            <a:r>
              <a:rPr lang="pl-PL" err="1"/>
              <a:t>porta</a:t>
            </a:r>
            <a:endParaRPr lang="pl-PL"/>
          </a:p>
        </p:txBody>
      </p:sp>
      <p:sp>
        <p:nvSpPr>
          <p:cNvPr id="1035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88913" y="342900"/>
            <a:ext cx="434975" cy="133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defRPr sz="1000" b="1">
                <a:solidFill>
                  <a:schemeClr val="bg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B27A9ED-44A9-4EC5-91F2-D5FD4FF30134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600">
          <a:solidFill>
            <a:srgbClr val="314854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600">
          <a:solidFill>
            <a:srgbClr val="314854"/>
          </a:solidFill>
          <a:latin typeface="Times New Roman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600">
          <a:solidFill>
            <a:srgbClr val="314854"/>
          </a:solidFill>
          <a:latin typeface="Times New Roman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600">
          <a:solidFill>
            <a:srgbClr val="314854"/>
          </a:solidFill>
          <a:latin typeface="Times New Roman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600">
          <a:solidFill>
            <a:srgbClr val="314854"/>
          </a:solidFill>
          <a:latin typeface="Times New Roman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>
          <a:solidFill>
            <a:srgbClr val="314854"/>
          </a:solidFill>
          <a:latin typeface="Times New Roman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>
          <a:solidFill>
            <a:srgbClr val="314854"/>
          </a:solidFill>
          <a:latin typeface="Times New Roman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>
          <a:solidFill>
            <a:srgbClr val="314854"/>
          </a:solidFill>
          <a:latin typeface="Times New Roman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>
          <a:solidFill>
            <a:srgbClr val="314854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1400">
          <a:solidFill>
            <a:srgbClr val="3C5664"/>
          </a:solidFill>
          <a:latin typeface="+mn-lt"/>
          <a:ea typeface="+mn-ea"/>
          <a:cs typeface="+mn-cs"/>
        </a:defRPr>
      </a:lvl1pPr>
      <a:lvl2pPr marL="827088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rgbClr val="314854"/>
          </a:solidFill>
          <a:latin typeface="+mn-lt"/>
        </a:defRPr>
      </a:lvl2pPr>
      <a:lvl3pPr marL="1235075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314854"/>
          </a:solidFill>
          <a:latin typeface="+mn-lt"/>
        </a:defRPr>
      </a:lvl3pPr>
      <a:lvl4pPr marL="1643063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314854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314854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314854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314854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314854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314854"/>
          </a:solidFill>
          <a:latin typeface="+mn-lt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798513" y="1884363"/>
            <a:ext cx="6840537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pl-PL" smtClean="0"/>
          </a:p>
        </p:txBody>
      </p:sp>
      <p:sp>
        <p:nvSpPr>
          <p:cNvPr id="14339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798513" y="5457825"/>
            <a:ext cx="5068887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pl-PL" smtClean="0"/>
          </a:p>
        </p:txBody>
      </p:sp>
      <p:sp>
        <p:nvSpPr>
          <p:cNvPr id="1229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55650" y="342900"/>
            <a:ext cx="6911975" cy="20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rgbClr val="3C5664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pl-PL"/>
              <a:t>Prezentacja - Curabitur fermentum, leo eget auctor porta</a:t>
            </a:r>
          </a:p>
        </p:txBody>
      </p:sp>
      <p:sp>
        <p:nvSpPr>
          <p:cNvPr id="1229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88913" y="342900"/>
            <a:ext cx="434975" cy="133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defRPr sz="1000" b="1">
                <a:solidFill>
                  <a:schemeClr val="bg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A866F83-1F83-4881-843D-F87230652EC5}" type="slidenum">
              <a:rPr lang="pl-PL"/>
              <a:pPr>
                <a:defRPr/>
              </a:pPr>
              <a:t>‹#›</a:t>
            </a:fld>
            <a:endParaRPr lang="pl-PL"/>
          </a:p>
        </p:txBody>
      </p:sp>
      <p:pic>
        <p:nvPicPr>
          <p:cNvPr id="14342" name="Picture 7" descr="tlo-02"/>
          <p:cNvPicPr>
            <a:picLocks noChangeAspect="1" noChangeArrowheads="1"/>
          </p:cNvPicPr>
          <p:nvPr userDrawn="1"/>
        </p:nvPicPr>
        <p:blipFill>
          <a:blip r:embed="rId14"/>
          <a:srcRect/>
          <a:stretch>
            <a:fillRect/>
          </a:stretch>
        </p:blipFill>
        <p:spPr bwMode="auto">
          <a:xfrm>
            <a:off x="1588" y="0"/>
            <a:ext cx="9140825" cy="685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74" r:id="rId2"/>
    <p:sldLayoutId id="2147483673" r:id="rId3"/>
    <p:sldLayoutId id="2147483672" r:id="rId4"/>
    <p:sldLayoutId id="2147483671" r:id="rId5"/>
    <p:sldLayoutId id="2147483670" r:id="rId6"/>
    <p:sldLayoutId id="2147483669" r:id="rId7"/>
    <p:sldLayoutId id="2147483668" r:id="rId8"/>
    <p:sldLayoutId id="2147483667" r:id="rId9"/>
    <p:sldLayoutId id="2147483666" r:id="rId10"/>
    <p:sldLayoutId id="2147483665" r:id="rId11"/>
    <p:sldLayoutId id="2147483688" r:id="rId12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600">
          <a:solidFill>
            <a:srgbClr val="314854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600">
          <a:solidFill>
            <a:srgbClr val="314854"/>
          </a:solidFill>
          <a:latin typeface="Times New Roman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600">
          <a:solidFill>
            <a:srgbClr val="314854"/>
          </a:solidFill>
          <a:latin typeface="Times New Roman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600">
          <a:solidFill>
            <a:srgbClr val="314854"/>
          </a:solidFill>
          <a:latin typeface="Times New Roman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600">
          <a:solidFill>
            <a:srgbClr val="314854"/>
          </a:solidFill>
          <a:latin typeface="Times New Roman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>
          <a:solidFill>
            <a:srgbClr val="314854"/>
          </a:solidFill>
          <a:latin typeface="Times New Roman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>
          <a:solidFill>
            <a:srgbClr val="314854"/>
          </a:solidFill>
          <a:latin typeface="Times New Roman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>
          <a:solidFill>
            <a:srgbClr val="314854"/>
          </a:solidFill>
          <a:latin typeface="Times New Roman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>
          <a:solidFill>
            <a:srgbClr val="314854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0"/>
        </a:spcBef>
        <a:spcAft>
          <a:spcPct val="0"/>
        </a:spcAft>
        <a:buChar char="•"/>
        <a:defRPr sz="1300">
          <a:solidFill>
            <a:srgbClr val="3C5664"/>
          </a:solidFill>
          <a:latin typeface="+mn-lt"/>
          <a:ea typeface="+mn-ea"/>
          <a:cs typeface="+mn-cs"/>
        </a:defRPr>
      </a:lvl1pPr>
      <a:lvl2pPr marL="827088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rgbClr val="314854"/>
          </a:solidFill>
          <a:latin typeface="+mn-lt"/>
        </a:defRPr>
      </a:lvl2pPr>
      <a:lvl3pPr marL="1235075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314854"/>
          </a:solidFill>
          <a:latin typeface="+mn-lt"/>
        </a:defRPr>
      </a:lvl3pPr>
      <a:lvl4pPr marL="1643063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314854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314854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314854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314854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314854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314854"/>
          </a:solidFill>
          <a:latin typeface="+mn-lt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9.xml"/><Relationship Id="rId7" Type="http://schemas.microsoft.com/office/2007/relationships/diagramDrawing" Target="../diagrams/drawing9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9.xml"/><Relationship Id="rId5" Type="http://schemas.openxmlformats.org/officeDocument/2006/relationships/diagramQuickStyle" Target="../diagrams/quickStyle9.xml"/><Relationship Id="rId4" Type="http://schemas.openxmlformats.org/officeDocument/2006/relationships/diagramLayout" Target="../diagrams/layout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0.xml"/><Relationship Id="rId7" Type="http://schemas.microsoft.com/office/2007/relationships/diagramDrawing" Target="../diagrams/drawing10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0.xml"/><Relationship Id="rId5" Type="http://schemas.openxmlformats.org/officeDocument/2006/relationships/diagramQuickStyle" Target="../diagrams/quickStyle10.xml"/><Relationship Id="rId4" Type="http://schemas.openxmlformats.org/officeDocument/2006/relationships/diagramLayout" Target="../diagrams/layout10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9.xml.rels><?xml version="1.0" encoding="UTF-8" standalone="yes"?>
<Relationships xmlns="http://schemas.openxmlformats.org/package/2006/relationships"><Relationship Id="rId8" Type="http://schemas.microsoft.com/office/2007/relationships/diagramDrawing" Target="../diagrams/drawing6.xml"/><Relationship Id="rId3" Type="http://schemas.openxmlformats.org/officeDocument/2006/relationships/image" Target="../media/image5.png"/><Relationship Id="rId7" Type="http://schemas.openxmlformats.org/officeDocument/2006/relationships/diagramColors" Target="../diagrams/colors6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6.xml"/><Relationship Id="rId5" Type="http://schemas.openxmlformats.org/officeDocument/2006/relationships/diagramLayout" Target="../diagrams/layout6.xml"/><Relationship Id="rId4" Type="http://schemas.openxmlformats.org/officeDocument/2006/relationships/diagramData" Target="../diagrams/data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ytuł 1"/>
          <p:cNvSpPr>
            <a:spLocks noGrp="1"/>
          </p:cNvSpPr>
          <p:nvPr>
            <p:ph type="ctrTitle"/>
          </p:nvPr>
        </p:nvSpPr>
        <p:spPr>
          <a:xfrm>
            <a:off x="609600" y="4868863"/>
            <a:ext cx="7772400" cy="866775"/>
          </a:xfrm>
        </p:spPr>
        <p:txBody>
          <a:bodyPr/>
          <a:lstStyle/>
          <a:p>
            <a:r>
              <a:rPr lang="pl-PL" sz="3200" smtClean="0">
                <a:latin typeface="Arial" charset="0"/>
                <a:cs typeface="Arial" charset="0"/>
              </a:rPr>
              <a:t>Złoże węgla brunatnego Złoczew</a:t>
            </a:r>
            <a:endParaRPr lang="en-GB" sz="3200" smtClean="0">
              <a:latin typeface="Arial" charset="0"/>
              <a:cs typeface="Arial" charset="0"/>
            </a:endParaRPr>
          </a:p>
        </p:txBody>
      </p:sp>
      <p:sp>
        <p:nvSpPr>
          <p:cNvPr id="7" name="Podtytuł 6"/>
          <p:cNvSpPr>
            <a:spLocks noGrp="1"/>
          </p:cNvSpPr>
          <p:nvPr>
            <p:ph type="subTitle" idx="1"/>
          </p:nvPr>
        </p:nvSpPr>
        <p:spPr>
          <a:xfrm>
            <a:off x="827088" y="5876925"/>
            <a:ext cx="7773987" cy="360363"/>
          </a:xfrm>
        </p:spPr>
        <p:txBody>
          <a:bodyPr/>
          <a:lstStyle/>
          <a:p>
            <a:pPr marL="0" indent="0" algn="r">
              <a:buFontTx/>
              <a:buNone/>
              <a:defRPr/>
            </a:pPr>
            <a:r>
              <a:rPr lang="pl-PL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Spotkanie 2 lutego 2017 r.</a:t>
            </a:r>
            <a:endParaRPr lang="pl-PL" sz="1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9699" name="Obraz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19925" y="333375"/>
            <a:ext cx="2125663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numeru slajdu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EF06470-873F-4B8F-829E-987373571C7A}" type="slidenum">
              <a:rPr lang="pl-PL" smtClean="0"/>
              <a:pPr>
                <a:defRPr/>
              </a:pPr>
              <a:t>10</a:t>
            </a:fld>
            <a:endParaRPr lang="pl-PL"/>
          </a:p>
        </p:txBody>
      </p:sp>
      <p:sp>
        <p:nvSpPr>
          <p:cNvPr id="6" name="Symbol zastępczy stopki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pl-PL" dirty="0"/>
              <a:t>Złoże węgla brunatnego Złoczew</a:t>
            </a:r>
          </a:p>
          <a:p>
            <a:pPr>
              <a:defRPr/>
            </a:pPr>
            <a:endParaRPr lang="pl-PL" dirty="0"/>
          </a:p>
        </p:txBody>
      </p:sp>
      <p:sp>
        <p:nvSpPr>
          <p:cNvPr id="39939" name="Tytuł 4"/>
          <p:cNvSpPr>
            <a:spLocks noGrp="1"/>
          </p:cNvSpPr>
          <p:nvPr>
            <p:ph type="title"/>
          </p:nvPr>
        </p:nvSpPr>
        <p:spPr>
          <a:xfrm>
            <a:off x="468313" y="620713"/>
            <a:ext cx="7127875" cy="455612"/>
          </a:xfrm>
        </p:spPr>
        <p:txBody>
          <a:bodyPr/>
          <a:lstStyle/>
          <a:p>
            <a:pPr algn="ctr"/>
            <a:r>
              <a:rPr lang="pl-PL" sz="2800" smtClean="0">
                <a:solidFill>
                  <a:srgbClr val="00A161"/>
                </a:solidFill>
              </a:rPr>
              <a:t>Korzyści dla regionu, a jakie zagrożenia ?</a:t>
            </a:r>
          </a:p>
        </p:txBody>
      </p:sp>
      <p:pic>
        <p:nvPicPr>
          <p:cNvPr id="39940" name="Obraz 7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96188" y="404813"/>
            <a:ext cx="1987550" cy="104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7" name="Diagram 6"/>
          <p:cNvGraphicFramePr/>
          <p:nvPr/>
        </p:nvGraphicFramePr>
        <p:xfrm>
          <a:off x="1163637" y="198884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numeru slajdu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F8C0B35-43CF-4659-85AF-DF67102CF904}" type="slidenum">
              <a:rPr lang="pl-PL" smtClean="0"/>
              <a:pPr>
                <a:defRPr/>
              </a:pPr>
              <a:t>11</a:t>
            </a:fld>
            <a:endParaRPr lang="pl-PL"/>
          </a:p>
        </p:txBody>
      </p:sp>
      <p:sp>
        <p:nvSpPr>
          <p:cNvPr id="6" name="Symbol zastępczy stopki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pl-PL" dirty="0"/>
              <a:t>Złoże węgla brunatnego Złoczew</a:t>
            </a:r>
          </a:p>
          <a:p>
            <a:pPr>
              <a:defRPr/>
            </a:pPr>
            <a:endParaRPr lang="pl-PL" dirty="0"/>
          </a:p>
        </p:txBody>
      </p:sp>
      <p:sp>
        <p:nvSpPr>
          <p:cNvPr id="40963" name="Tytuł 4"/>
          <p:cNvSpPr>
            <a:spLocks noGrp="1"/>
          </p:cNvSpPr>
          <p:nvPr>
            <p:ph type="title"/>
          </p:nvPr>
        </p:nvSpPr>
        <p:spPr>
          <a:xfrm>
            <a:off x="755650" y="890588"/>
            <a:ext cx="6264275" cy="455612"/>
          </a:xfrm>
        </p:spPr>
        <p:txBody>
          <a:bodyPr/>
          <a:lstStyle/>
          <a:p>
            <a:pPr algn="ctr"/>
            <a:r>
              <a:rPr lang="pl-PL" sz="3200" smtClean="0">
                <a:solidFill>
                  <a:srgbClr val="00A161"/>
                </a:solidFill>
                <a:latin typeface="Arial" charset="0"/>
                <a:cs typeface="Arial" charset="0"/>
              </a:rPr>
              <a:t>Nowe miejsca pracy</a:t>
            </a:r>
          </a:p>
        </p:txBody>
      </p:sp>
      <p:pic>
        <p:nvPicPr>
          <p:cNvPr id="40964" name="Obraz 7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19925" y="369888"/>
            <a:ext cx="1987550" cy="104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" name="Diagram 1"/>
          <p:cNvGraphicFramePr/>
          <p:nvPr/>
        </p:nvGraphicFramePr>
        <p:xfrm>
          <a:off x="3635896" y="1931483"/>
          <a:ext cx="6600056" cy="48839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0966" name="pole tekstowe 6"/>
          <p:cNvSpPr txBox="1">
            <a:spLocks noChangeArrowheads="1"/>
          </p:cNvSpPr>
          <p:nvPr/>
        </p:nvSpPr>
        <p:spPr bwMode="auto">
          <a:xfrm>
            <a:off x="431800" y="2924175"/>
            <a:ext cx="3852863" cy="338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pl-PL"/>
              <a:t>ok. </a:t>
            </a:r>
            <a:r>
              <a:rPr lang="pl-PL" b="1"/>
              <a:t>2-2,5 tys.</a:t>
            </a:r>
            <a:r>
              <a:rPr lang="pl-PL"/>
              <a:t> nowych miejsc pracy</a:t>
            </a:r>
          </a:p>
          <a:p>
            <a:pPr marL="742950" lvl="1" indent="-285750">
              <a:buFont typeface="Arial" charset="0"/>
              <a:buChar char="•"/>
            </a:pPr>
            <a:r>
              <a:rPr lang="pl-PL"/>
              <a:t>miejsca pracy w ramach samej inwestycji</a:t>
            </a:r>
          </a:p>
          <a:p>
            <a:pPr marL="742950" lvl="1" indent="-285750">
              <a:buFont typeface="Arial" charset="0"/>
              <a:buChar char="•"/>
            </a:pPr>
            <a:r>
              <a:rPr lang="pl-PL"/>
              <a:t>miejsca pracy w przedsiębiorstwach powiązanych z kopalnią</a:t>
            </a:r>
          </a:p>
          <a:p>
            <a:pPr marL="742950" lvl="1" indent="-285750">
              <a:buFont typeface="Arial" charset="0"/>
              <a:buChar char="•"/>
            </a:pPr>
            <a:r>
              <a:rPr lang="pl-PL"/>
              <a:t>miejsca pracy związane z rozwojem gmin</a:t>
            </a:r>
          </a:p>
          <a:p>
            <a:pPr marL="742950" lvl="1" indent="-285750">
              <a:buFont typeface="Arial" charset="0"/>
              <a:buChar char="•"/>
            </a:pPr>
            <a:r>
              <a:rPr lang="pl-PL">
                <a:solidFill>
                  <a:srgbClr val="FA680E"/>
                </a:solidFill>
              </a:rPr>
              <a:t>Czy przyrost miejsc w Złoczewie zrekompensuje ich utratę w Bełchatowie?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numeru slajdu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7F51FF6-D21B-4C28-98B1-DBE9C7C35E0A}" type="slidenum">
              <a:rPr lang="pl-PL" smtClean="0"/>
              <a:pPr>
                <a:defRPr/>
              </a:pPr>
              <a:t>12</a:t>
            </a:fld>
            <a:endParaRPr lang="pl-PL"/>
          </a:p>
        </p:txBody>
      </p:sp>
      <p:sp>
        <p:nvSpPr>
          <p:cNvPr id="6" name="Symbol zastępczy stopki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pl-PL" dirty="0"/>
              <a:t>Złoże węgla brunatnego Złoczew</a:t>
            </a:r>
          </a:p>
          <a:p>
            <a:pPr>
              <a:defRPr/>
            </a:pPr>
            <a:endParaRPr lang="pl-PL" dirty="0"/>
          </a:p>
        </p:txBody>
      </p:sp>
      <p:sp>
        <p:nvSpPr>
          <p:cNvPr id="41987" name="Tytuł 4"/>
          <p:cNvSpPr>
            <a:spLocks noGrp="1"/>
          </p:cNvSpPr>
          <p:nvPr>
            <p:ph type="title"/>
          </p:nvPr>
        </p:nvSpPr>
        <p:spPr>
          <a:xfrm>
            <a:off x="755650" y="890588"/>
            <a:ext cx="6264275" cy="455612"/>
          </a:xfrm>
        </p:spPr>
        <p:txBody>
          <a:bodyPr/>
          <a:lstStyle/>
          <a:p>
            <a:pPr algn="ctr"/>
            <a:r>
              <a:rPr lang="pl-PL" sz="3200" smtClean="0">
                <a:solidFill>
                  <a:srgbClr val="00A161"/>
                </a:solidFill>
              </a:rPr>
              <a:t>Nowe inwestycje w infrastrukturę</a:t>
            </a:r>
          </a:p>
        </p:txBody>
      </p:sp>
      <p:pic>
        <p:nvPicPr>
          <p:cNvPr id="41988" name="Obraz 7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19925" y="369888"/>
            <a:ext cx="1987550" cy="104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3" name="Diagram 2"/>
          <p:cNvGraphicFramePr/>
          <p:nvPr/>
        </p:nvGraphicFramePr>
        <p:xfrm>
          <a:off x="1595685" y="2204864"/>
          <a:ext cx="5231904" cy="3600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numeru slajdu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91B160C-7B5F-4D63-90B5-43FCCE9BC94E}" type="slidenum">
              <a:rPr lang="pl-PL" smtClean="0"/>
              <a:pPr>
                <a:defRPr/>
              </a:pPr>
              <a:t>13</a:t>
            </a:fld>
            <a:endParaRPr lang="pl-PL"/>
          </a:p>
        </p:txBody>
      </p:sp>
      <p:sp>
        <p:nvSpPr>
          <p:cNvPr id="6" name="Symbol zastępczy stopki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pl-PL" dirty="0"/>
              <a:t>Złoże węgla brunatnego Złoczew</a:t>
            </a:r>
          </a:p>
          <a:p>
            <a:pPr>
              <a:defRPr/>
            </a:pPr>
            <a:endParaRPr lang="pl-PL" dirty="0"/>
          </a:p>
        </p:txBody>
      </p:sp>
      <p:sp>
        <p:nvSpPr>
          <p:cNvPr id="43011" name="Tytuł 4"/>
          <p:cNvSpPr>
            <a:spLocks noGrp="1"/>
          </p:cNvSpPr>
          <p:nvPr>
            <p:ph type="title"/>
          </p:nvPr>
        </p:nvSpPr>
        <p:spPr>
          <a:xfrm>
            <a:off x="755650" y="890588"/>
            <a:ext cx="6264275" cy="455612"/>
          </a:xfrm>
        </p:spPr>
        <p:txBody>
          <a:bodyPr/>
          <a:lstStyle/>
          <a:p>
            <a:pPr algn="ctr"/>
            <a:r>
              <a:rPr lang="pl-PL" sz="3200" smtClean="0">
                <a:solidFill>
                  <a:srgbClr val="00A161"/>
                </a:solidFill>
                <a:latin typeface="Arial" charset="0"/>
                <a:cs typeface="Arial" charset="0"/>
              </a:rPr>
              <a:t>Dochody do budżetu gminy</a:t>
            </a:r>
          </a:p>
        </p:txBody>
      </p:sp>
      <p:sp>
        <p:nvSpPr>
          <p:cNvPr id="43012" name="Symbol zastępczy zawartości 5"/>
          <p:cNvSpPr>
            <a:spLocks noGrp="1"/>
          </p:cNvSpPr>
          <p:nvPr>
            <p:ph sz="half" idx="1"/>
          </p:nvPr>
        </p:nvSpPr>
        <p:spPr>
          <a:xfrm>
            <a:off x="827088" y="1628775"/>
            <a:ext cx="7705725" cy="4464050"/>
          </a:xfrm>
        </p:spPr>
        <p:txBody>
          <a:bodyPr/>
          <a:lstStyle/>
          <a:p>
            <a:pPr algn="just">
              <a:buFont typeface="Wingdings" pitchFamily="2" charset="2"/>
              <a:buChar char="v"/>
            </a:pPr>
            <a:endParaRPr lang="pl-PL" sz="1800" smtClean="0"/>
          </a:p>
          <a:p>
            <a:pPr algn="just"/>
            <a:endParaRPr lang="pl-PL" sz="1800" smtClean="0"/>
          </a:p>
          <a:p>
            <a:pPr algn="just"/>
            <a:endParaRPr lang="pl-PL" sz="1800" smtClean="0"/>
          </a:p>
          <a:p>
            <a:pPr algn="just"/>
            <a:endParaRPr lang="pl-PL" sz="1800" smtClean="0"/>
          </a:p>
          <a:p>
            <a:pPr algn="just"/>
            <a:endParaRPr lang="pl-PL" sz="1800" smtClean="0"/>
          </a:p>
          <a:p>
            <a:pPr algn="just"/>
            <a:endParaRPr lang="pl-PL" sz="1800" smtClean="0"/>
          </a:p>
          <a:p>
            <a:pPr algn="just"/>
            <a:endParaRPr lang="pl-PL" sz="1800" smtClean="0"/>
          </a:p>
          <a:p>
            <a:pPr algn="just"/>
            <a:endParaRPr lang="pl-PL" sz="1800" smtClean="0"/>
          </a:p>
        </p:txBody>
      </p:sp>
      <p:pic>
        <p:nvPicPr>
          <p:cNvPr id="43013" name="Obraz 7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19925" y="369888"/>
            <a:ext cx="1987550" cy="104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" name="Diagram 1"/>
          <p:cNvGraphicFramePr/>
          <p:nvPr/>
        </p:nvGraphicFramePr>
        <p:xfrm>
          <a:off x="1619349" y="1699222"/>
          <a:ext cx="5184576" cy="38227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3015" name="pole tekstowe 2"/>
          <p:cNvSpPr txBox="1">
            <a:spLocks noChangeArrowheads="1"/>
          </p:cNvSpPr>
          <p:nvPr/>
        </p:nvSpPr>
        <p:spPr bwMode="auto">
          <a:xfrm>
            <a:off x="188913" y="5805488"/>
            <a:ext cx="8818562" cy="922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5750" indent="-285750" algn="just">
              <a:buFont typeface="Arial" charset="0"/>
              <a:buChar char="•"/>
            </a:pPr>
            <a:r>
              <a:rPr lang="pl-PL"/>
              <a:t>Dochody dla jednostek samorządu będą największe dla gmin, jednak powiaty (sieradzki i wieluński) oraz województwo łódzkie również odczują pozytywne efekty finansowe inwestycji, które będą długotrwałe.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Symbol zastępczy zawartości 13"/>
          <p:cNvSpPr>
            <a:spLocks noGrp="1"/>
          </p:cNvSpPr>
          <p:nvPr>
            <p:ph idx="12"/>
          </p:nvPr>
        </p:nvSpPr>
        <p:spPr>
          <a:xfrm>
            <a:off x="925513" y="5060950"/>
            <a:ext cx="1368425" cy="152400"/>
          </a:xfrm>
          <a:solidFill>
            <a:srgbClr val="00A161"/>
          </a:solidFill>
        </p:spPr>
        <p:txBody>
          <a:bodyPr/>
          <a:lstStyle/>
          <a:p>
            <a:r>
              <a:rPr lang="pl-PL" smtClean="0"/>
              <a:t>Ministerstwo Energii</a:t>
            </a:r>
          </a:p>
          <a:p>
            <a:r>
              <a:rPr lang="pl-PL" smtClean="0"/>
              <a:t>Departament Energetyki</a:t>
            </a:r>
            <a:endParaRPr lang="en-GB" smtClean="0"/>
          </a:p>
        </p:txBody>
      </p:sp>
      <p:sp>
        <p:nvSpPr>
          <p:cNvPr id="44034" name="Symbol zastępczy zawartości 14"/>
          <p:cNvSpPr>
            <a:spLocks noGrp="1"/>
          </p:cNvSpPr>
          <p:nvPr>
            <p:ph idx="13"/>
          </p:nvPr>
        </p:nvSpPr>
        <p:spPr>
          <a:xfrm>
            <a:off x="2901950" y="5060950"/>
            <a:ext cx="1309688" cy="306388"/>
          </a:xfrm>
        </p:spPr>
        <p:txBody>
          <a:bodyPr/>
          <a:lstStyle/>
          <a:p>
            <a:r>
              <a:rPr lang="pl-PL" smtClean="0"/>
              <a:t>Plac Trzech Krzyży 3/5</a:t>
            </a:r>
          </a:p>
          <a:p>
            <a:r>
              <a:rPr lang="pl-PL" smtClean="0"/>
              <a:t>00-507 Warszawa</a:t>
            </a:r>
            <a:endParaRPr lang="en-GB" smtClean="0"/>
          </a:p>
        </p:txBody>
      </p:sp>
      <p:sp>
        <p:nvSpPr>
          <p:cNvPr id="44035" name="Symbol zastępczy zawartości 24"/>
          <p:cNvSpPr>
            <a:spLocks noGrp="1"/>
          </p:cNvSpPr>
          <p:nvPr>
            <p:ph idx="14"/>
          </p:nvPr>
        </p:nvSpPr>
        <p:spPr>
          <a:xfrm>
            <a:off x="4305300" y="5060950"/>
            <a:ext cx="1346200" cy="306388"/>
          </a:xfrm>
        </p:spPr>
        <p:txBody>
          <a:bodyPr/>
          <a:lstStyle/>
          <a:p>
            <a:r>
              <a:rPr lang="pl-PL" smtClean="0"/>
              <a:t>Tel. 22 693 49 81</a:t>
            </a:r>
          </a:p>
          <a:p>
            <a:endParaRPr lang="en-GB" smtClean="0"/>
          </a:p>
        </p:txBody>
      </p:sp>
      <p:sp>
        <p:nvSpPr>
          <p:cNvPr id="44036" name="Symbol zastępczy zawartości 25"/>
          <p:cNvSpPr>
            <a:spLocks noGrp="1"/>
          </p:cNvSpPr>
          <p:nvPr>
            <p:ph idx="15"/>
          </p:nvPr>
        </p:nvSpPr>
        <p:spPr>
          <a:xfrm>
            <a:off x="5795963" y="5057775"/>
            <a:ext cx="1871662" cy="144463"/>
          </a:xfrm>
        </p:spPr>
        <p:txBody>
          <a:bodyPr/>
          <a:lstStyle/>
          <a:p>
            <a:r>
              <a:rPr lang="pl-PL" smtClean="0"/>
              <a:t>e-mail: me@me.gov.pl</a:t>
            </a:r>
            <a:endParaRPr lang="en-GB" smtClean="0"/>
          </a:p>
        </p:txBody>
      </p:sp>
      <p:sp>
        <p:nvSpPr>
          <p:cNvPr id="44037" name="Symbol zastępczy zawartości 26"/>
          <p:cNvSpPr>
            <a:spLocks noGrp="1"/>
          </p:cNvSpPr>
          <p:nvPr>
            <p:ph idx="16"/>
          </p:nvPr>
        </p:nvSpPr>
        <p:spPr>
          <a:xfrm>
            <a:off x="5795963" y="5208588"/>
            <a:ext cx="1368425" cy="139700"/>
          </a:xfrm>
        </p:spPr>
        <p:txBody>
          <a:bodyPr/>
          <a:lstStyle/>
          <a:p>
            <a:r>
              <a:rPr lang="pl-PL" smtClean="0"/>
              <a:t>www.me.gov.pl</a:t>
            </a:r>
            <a:endParaRPr lang="en-GB" smtClean="0"/>
          </a:p>
        </p:txBody>
      </p:sp>
      <p:sp>
        <p:nvSpPr>
          <p:cNvPr id="44038" name="Tytuł 11"/>
          <p:cNvSpPr>
            <a:spLocks noGrp="1"/>
          </p:cNvSpPr>
          <p:nvPr>
            <p:ph type="title"/>
          </p:nvPr>
        </p:nvSpPr>
        <p:spPr>
          <a:xfrm>
            <a:off x="925513" y="4311650"/>
            <a:ext cx="6842125" cy="457200"/>
          </a:xfrm>
        </p:spPr>
        <p:txBody>
          <a:bodyPr/>
          <a:lstStyle/>
          <a:p>
            <a:r>
              <a:rPr lang="pl-PL" smtClean="0">
                <a:solidFill>
                  <a:srgbClr val="3C5664"/>
                </a:solidFill>
                <a:latin typeface="Arial" charset="0"/>
                <a:cs typeface="Arial" charset="0"/>
              </a:rPr>
              <a:t>Dziękuję za uwagę</a:t>
            </a:r>
            <a:endParaRPr lang="en-GB" smtClean="0">
              <a:solidFill>
                <a:srgbClr val="3C5664"/>
              </a:solidFill>
              <a:latin typeface="Arial" charset="0"/>
              <a:cs typeface="Arial" charset="0"/>
            </a:endParaRPr>
          </a:p>
        </p:txBody>
      </p:sp>
      <p:sp>
        <p:nvSpPr>
          <p:cNvPr id="2" name="pole tekstowe 1"/>
          <p:cNvSpPr txBox="1"/>
          <p:nvPr/>
        </p:nvSpPr>
        <p:spPr bwMode="auto">
          <a:xfrm>
            <a:off x="1444625" y="1989138"/>
            <a:ext cx="7069138" cy="1046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>
              <a:defRPr/>
            </a:pPr>
            <a:r>
              <a:rPr lang="pl-PL" sz="2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Andrzej Piotrowski </a:t>
            </a:r>
          </a:p>
          <a:p>
            <a:pPr algn="ctr">
              <a:defRPr/>
            </a:pPr>
            <a:endParaRPr lang="pl-PL" sz="24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defRPr/>
            </a:pPr>
            <a:r>
              <a:rPr lang="pl-PL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Podsekretarz Stanu w Ministerstwie Energii</a:t>
            </a:r>
            <a:endParaRPr lang="pl-PL" sz="14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4040" name="Obraz 10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56450" y="371475"/>
            <a:ext cx="1987550" cy="104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Tytuł 4"/>
          <p:cNvSpPr>
            <a:spLocks noGrp="1"/>
          </p:cNvSpPr>
          <p:nvPr>
            <p:ph type="title"/>
          </p:nvPr>
        </p:nvSpPr>
        <p:spPr>
          <a:xfrm>
            <a:off x="792163" y="862013"/>
            <a:ext cx="6364287" cy="455612"/>
          </a:xfrm>
        </p:spPr>
        <p:txBody>
          <a:bodyPr/>
          <a:lstStyle/>
          <a:p>
            <a:pPr algn="ctr"/>
            <a:r>
              <a:rPr lang="pl-PL" sz="3200" smtClean="0">
                <a:solidFill>
                  <a:srgbClr val="00A161"/>
                </a:solidFill>
                <a:latin typeface="Arial" charset="0"/>
                <a:cs typeface="Arial" charset="0"/>
              </a:rPr>
              <a:t>Lokalizacja inwestycji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71D9966-D9E9-4F05-97A6-0EBDA192ED32}" type="slidenum">
              <a:rPr lang="pl-PL" smtClean="0"/>
              <a:pPr>
                <a:defRPr/>
              </a:pPr>
              <a:t>2</a:t>
            </a:fld>
            <a:endParaRPr lang="pl-PL" dirty="0"/>
          </a:p>
        </p:txBody>
      </p:sp>
      <p:sp>
        <p:nvSpPr>
          <p:cNvPr id="6" name="Symbol zastępczy zawartości 5"/>
          <p:cNvSpPr>
            <a:spLocks noGrp="1"/>
          </p:cNvSpPr>
          <p:nvPr>
            <p:ph idx="1"/>
          </p:nvPr>
        </p:nvSpPr>
        <p:spPr>
          <a:xfrm>
            <a:off x="282575" y="2020888"/>
            <a:ext cx="1665288" cy="2016125"/>
          </a:xfrm>
        </p:spPr>
        <p:txBody>
          <a:bodyPr/>
          <a:lstStyle/>
          <a:p>
            <a:pPr marL="0" indent="0">
              <a:buFontTx/>
              <a:buNone/>
              <a:defRPr/>
            </a:pPr>
            <a:endParaRPr lang="pl-PL" sz="1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FontTx/>
              <a:buNone/>
              <a:defRPr/>
            </a:pPr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Tereny gmin:</a:t>
            </a:r>
          </a:p>
          <a:p>
            <a:pPr algn="just">
              <a:defRPr/>
            </a:pPr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Złoczew</a:t>
            </a:r>
          </a:p>
          <a:p>
            <a:pPr algn="just">
              <a:defRPr/>
            </a:pPr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Ostrówek</a:t>
            </a:r>
          </a:p>
          <a:p>
            <a:pPr algn="just">
              <a:defRPr/>
            </a:pPr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Burzenin</a:t>
            </a:r>
          </a:p>
          <a:p>
            <a:pPr algn="just">
              <a:defRPr/>
            </a:pPr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Lututów</a:t>
            </a:r>
          </a:p>
          <a:p>
            <a:pPr marL="0" indent="0" algn="just">
              <a:buFontTx/>
              <a:buNone/>
              <a:defRPr/>
            </a:pPr>
            <a:endParaRPr lang="pl-PL" sz="1800" b="1" u="sng" dirty="0"/>
          </a:p>
          <a:p>
            <a:pPr marL="0" indent="0" algn="just">
              <a:buFontTx/>
              <a:buNone/>
              <a:defRPr/>
            </a:pPr>
            <a:r>
              <a:rPr lang="pl-PL" sz="1800" dirty="0" smtClean="0"/>
              <a:t> </a:t>
            </a:r>
            <a:endParaRPr lang="pl-PL" sz="1800" dirty="0"/>
          </a:p>
          <a:p>
            <a:pPr>
              <a:defRPr/>
            </a:pPr>
            <a:endParaRPr lang="pl-PL" sz="1800" dirty="0"/>
          </a:p>
        </p:txBody>
      </p:sp>
      <p:sp>
        <p:nvSpPr>
          <p:cNvPr id="8" name="Symbol zastępczy stopki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pl-PL" dirty="0" smtClean="0"/>
              <a:t>Złoże węgla brunatnego Złoczew</a:t>
            </a:r>
            <a:endParaRPr lang="pl-PL" dirty="0"/>
          </a:p>
          <a:p>
            <a:pPr>
              <a:defRPr/>
            </a:pPr>
            <a:endParaRPr lang="pl-PL" dirty="0"/>
          </a:p>
        </p:txBody>
      </p:sp>
      <p:pic>
        <p:nvPicPr>
          <p:cNvPr id="30725" name="Obraz 8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56450" y="369888"/>
            <a:ext cx="1987550" cy="104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6" name="Obraz 1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51050" y="1712913"/>
            <a:ext cx="6661150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7" name="Obraz 9" descr="Wycinek ekranu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4000" y="4365625"/>
            <a:ext cx="1724025" cy="163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ytuł 4"/>
          <p:cNvSpPr>
            <a:spLocks noGrp="1"/>
          </p:cNvSpPr>
          <p:nvPr>
            <p:ph type="title"/>
          </p:nvPr>
        </p:nvSpPr>
        <p:spPr>
          <a:xfrm>
            <a:off x="596900" y="942975"/>
            <a:ext cx="6442075" cy="503238"/>
          </a:xfrm>
        </p:spPr>
        <p:txBody>
          <a:bodyPr/>
          <a:lstStyle/>
          <a:p>
            <a:pPr algn="ctr"/>
            <a:r>
              <a:rPr lang="pl-PL" sz="3200" smtClean="0">
                <a:solidFill>
                  <a:srgbClr val="00A161"/>
                </a:solidFill>
              </a:rPr>
              <a:t>Charakterystyka złoża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995BDF0-9F57-4D00-BDCB-EDCB47876BEE}" type="slidenum">
              <a:rPr lang="pl-PL" smtClean="0"/>
              <a:pPr>
                <a:defRPr/>
              </a:pPr>
              <a:t>3</a:t>
            </a:fld>
            <a:endParaRPr lang="pl-PL" dirty="0"/>
          </a:p>
        </p:txBody>
      </p:sp>
      <p:sp>
        <p:nvSpPr>
          <p:cNvPr id="6" name="Symbol zastępczy stopki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pl-PL" dirty="0"/>
              <a:t>Złoże węgla brunatnego Złoczew</a:t>
            </a:r>
          </a:p>
        </p:txBody>
      </p:sp>
      <p:pic>
        <p:nvPicPr>
          <p:cNvPr id="31748" name="Obraz 7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38975" y="342900"/>
            <a:ext cx="2105025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49" name="pole tekstowe 10"/>
          <p:cNvSpPr txBox="1">
            <a:spLocks noChangeArrowheads="1"/>
          </p:cNvSpPr>
          <p:nvPr/>
        </p:nvSpPr>
        <p:spPr bwMode="auto">
          <a:xfrm>
            <a:off x="323850" y="1598613"/>
            <a:ext cx="8208963" cy="922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pl-PL"/>
              <a:t>Wąski pas o szerokości 1000-1500 m na przestrzeni 10 km</a:t>
            </a:r>
          </a:p>
          <a:p>
            <a:pPr marL="285750" indent="-285750">
              <a:buFont typeface="Arial" charset="0"/>
              <a:buChar char="•"/>
            </a:pPr>
            <a:r>
              <a:rPr lang="pl-PL"/>
              <a:t>Zlokalizowany w odległości 50 km od kompleksu paliwowo-energetycznego Bełchatów</a:t>
            </a:r>
          </a:p>
        </p:txBody>
      </p:sp>
      <p:pic>
        <p:nvPicPr>
          <p:cNvPr id="31750" name="Obraz 12" descr="Wycinek ekranu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92513" y="3030538"/>
            <a:ext cx="5249862" cy="3544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pole tekstowe 13"/>
          <p:cNvSpPr txBox="1"/>
          <p:nvPr/>
        </p:nvSpPr>
        <p:spPr>
          <a:xfrm>
            <a:off x="107950" y="2719388"/>
            <a:ext cx="3455988" cy="4524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pl-PL" dirty="0">
                <a:cs typeface="+mn-cs"/>
              </a:rPr>
              <a:t>Parametry techniczne:</a:t>
            </a:r>
          </a:p>
          <a:p>
            <a:pPr marL="742950" lvl="1" indent="-285750">
              <a:buFont typeface="Arial" panose="020B0604020202020204" pitchFamily="34" charset="0"/>
              <a:buChar char="•"/>
              <a:defRPr/>
            </a:pPr>
            <a:r>
              <a:rPr lang="pl-PL" b="1" dirty="0">
                <a:cs typeface="+mn-cs"/>
              </a:rPr>
              <a:t>zasoby przemysłowe węgla: 450 – </a:t>
            </a:r>
            <a:r>
              <a:rPr lang="pl-PL" b="1" dirty="0">
                <a:cs typeface="+mn-cs"/>
              </a:rPr>
              <a:t>500 </a:t>
            </a:r>
            <a:r>
              <a:rPr lang="pl-PL" b="1" dirty="0">
                <a:cs typeface="+mn-cs"/>
              </a:rPr>
              <a:t>mln t</a:t>
            </a:r>
          </a:p>
          <a:p>
            <a:pPr marL="742950" lvl="1" indent="-285750">
              <a:buFont typeface="Arial" panose="020B0604020202020204" pitchFamily="34" charset="0"/>
              <a:buChar char="•"/>
              <a:defRPr/>
            </a:pPr>
            <a:r>
              <a:rPr lang="pl-PL" dirty="0">
                <a:cs typeface="+mn-cs"/>
              </a:rPr>
              <a:t>głębokość wyrobiska: 320-330 m</a:t>
            </a:r>
          </a:p>
          <a:p>
            <a:pPr marL="742950" lvl="1" indent="-285750">
              <a:buFont typeface="Arial" panose="020B0604020202020204" pitchFamily="34" charset="0"/>
              <a:buChar char="•"/>
              <a:defRPr/>
            </a:pPr>
            <a:r>
              <a:rPr lang="pl-PL" dirty="0">
                <a:cs typeface="+mn-cs"/>
              </a:rPr>
              <a:t>średnia miąższość nakładu: 213 m</a:t>
            </a:r>
          </a:p>
          <a:p>
            <a:pPr marL="742950" lvl="1" indent="-285750">
              <a:buFont typeface="Arial" panose="020B0604020202020204" pitchFamily="34" charset="0"/>
              <a:buChar char="•"/>
              <a:defRPr/>
            </a:pPr>
            <a:r>
              <a:rPr lang="pl-PL" dirty="0">
                <a:cs typeface="+mn-cs"/>
              </a:rPr>
              <a:t>średnia grubość pokładu węgla: 46,2 </a:t>
            </a:r>
            <a:r>
              <a:rPr lang="pl-PL" dirty="0">
                <a:cs typeface="+mn-cs"/>
              </a:rPr>
              <a:t>m</a:t>
            </a:r>
          </a:p>
          <a:p>
            <a:pPr marL="742950" lvl="1" indent="-285750">
              <a:buFont typeface="Arial" panose="020B0604020202020204" pitchFamily="34" charset="0"/>
              <a:buChar char="•"/>
              <a:defRPr/>
            </a:pPr>
            <a:r>
              <a:rPr lang="pl-PL" dirty="0">
                <a:cs typeface="+mn-cs"/>
              </a:rPr>
              <a:t>ś</a:t>
            </a:r>
            <a:r>
              <a:rPr lang="pl-PL" dirty="0">
                <a:cs typeface="+mn-cs"/>
              </a:rPr>
              <a:t>rednie roczne wydobycie: 18 mln t</a:t>
            </a:r>
          </a:p>
          <a:p>
            <a:pPr marL="742950" lvl="1" indent="-285750">
              <a:buFont typeface="Arial" panose="020B0604020202020204" pitchFamily="34" charset="0"/>
              <a:buChar char="•"/>
              <a:defRPr/>
            </a:pPr>
            <a:r>
              <a:rPr lang="pl-PL" b="1" dirty="0">
                <a:cs typeface="+mn-cs"/>
              </a:rPr>
              <a:t>p</a:t>
            </a:r>
            <a:r>
              <a:rPr lang="pl-PL" b="1" dirty="0">
                <a:cs typeface="+mn-cs"/>
              </a:rPr>
              <a:t>rzybliżony okres eksploatacji: ok. 30 lat</a:t>
            </a:r>
          </a:p>
          <a:p>
            <a:pPr marL="742950" lvl="1" indent="-285750">
              <a:buFont typeface="Arial" panose="020B0604020202020204" pitchFamily="34" charset="0"/>
              <a:buChar char="•"/>
              <a:defRPr/>
            </a:pPr>
            <a:endParaRPr lang="pl-PL" dirty="0">
              <a:cs typeface="+mn-cs"/>
            </a:endParaRPr>
          </a:p>
          <a:p>
            <a:pPr marL="742950" lvl="1" indent="-285750">
              <a:buFont typeface="Arial" panose="020B0604020202020204" pitchFamily="34" charset="0"/>
              <a:buChar char="•"/>
              <a:defRPr/>
            </a:pPr>
            <a:endParaRPr lang="pl-PL" dirty="0">
              <a:cs typeface="+mn-cs"/>
            </a:endParaRPr>
          </a:p>
          <a:p>
            <a:pPr>
              <a:defRPr/>
            </a:pPr>
            <a:endParaRPr lang="pl-PL" dirty="0"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numeru slajdu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24C8335-C510-4A66-90F6-6B00501B651F}" type="slidenum">
              <a:rPr lang="pl-PL" smtClean="0"/>
              <a:pPr>
                <a:defRPr/>
              </a:pPr>
              <a:t>4</a:t>
            </a:fld>
            <a:endParaRPr lang="pl-PL"/>
          </a:p>
        </p:txBody>
      </p:sp>
      <p:sp>
        <p:nvSpPr>
          <p:cNvPr id="6" name="Symbol zastępczy stopki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pl-PL" dirty="0"/>
              <a:t>Złoże węgla brunatnego Złoczew</a:t>
            </a:r>
          </a:p>
          <a:p>
            <a:pPr>
              <a:defRPr/>
            </a:pPr>
            <a:endParaRPr lang="pl-PL" dirty="0"/>
          </a:p>
        </p:txBody>
      </p:sp>
      <p:sp>
        <p:nvSpPr>
          <p:cNvPr id="32771" name="Tytuł 4"/>
          <p:cNvSpPr>
            <a:spLocks noGrp="1"/>
          </p:cNvSpPr>
          <p:nvPr>
            <p:ph type="title"/>
          </p:nvPr>
        </p:nvSpPr>
        <p:spPr>
          <a:xfrm>
            <a:off x="755650" y="890588"/>
            <a:ext cx="6264275" cy="455612"/>
          </a:xfrm>
        </p:spPr>
        <p:txBody>
          <a:bodyPr/>
          <a:lstStyle/>
          <a:p>
            <a:pPr algn="ctr"/>
            <a:r>
              <a:rPr lang="pl-PL" sz="3200" smtClean="0">
                <a:solidFill>
                  <a:srgbClr val="00A161"/>
                </a:solidFill>
                <a:latin typeface="Arial" charset="0"/>
                <a:cs typeface="Arial" charset="0"/>
              </a:rPr>
              <a:t>Oś czasu inwestycji</a:t>
            </a:r>
          </a:p>
        </p:txBody>
      </p:sp>
      <p:sp>
        <p:nvSpPr>
          <p:cNvPr id="10" name="Symbol zastępczy zawartości 5"/>
          <p:cNvSpPr>
            <a:spLocks noGrp="1"/>
          </p:cNvSpPr>
          <p:nvPr>
            <p:ph sz="half" idx="1"/>
          </p:nvPr>
        </p:nvSpPr>
        <p:spPr>
          <a:xfrm>
            <a:off x="827088" y="1628775"/>
            <a:ext cx="7705725" cy="863600"/>
          </a:xfrm>
        </p:spPr>
        <p:txBody>
          <a:bodyPr/>
          <a:lstStyle/>
          <a:p>
            <a:pPr marL="0" indent="0" algn="just">
              <a:buFontTx/>
              <a:buNone/>
              <a:defRPr/>
            </a:pPr>
            <a:endParaRPr lang="pl-PL" sz="1800" dirty="0" smtClean="0"/>
          </a:p>
          <a:p>
            <a:pPr algn="just">
              <a:defRPr/>
            </a:pPr>
            <a:endParaRPr lang="pl-PL" sz="1800" dirty="0"/>
          </a:p>
          <a:p>
            <a:pPr algn="just">
              <a:defRPr/>
            </a:pPr>
            <a:endParaRPr lang="pl-PL" sz="1800" dirty="0" smtClean="0"/>
          </a:p>
          <a:p>
            <a:pPr algn="just">
              <a:defRPr/>
            </a:pPr>
            <a:endParaRPr lang="pl-PL" sz="1800" dirty="0" smtClean="0"/>
          </a:p>
          <a:p>
            <a:pPr algn="just">
              <a:defRPr/>
            </a:pPr>
            <a:endParaRPr lang="pl-PL" sz="1800" dirty="0"/>
          </a:p>
          <a:p>
            <a:pPr algn="just">
              <a:defRPr/>
            </a:pPr>
            <a:endParaRPr lang="pl-PL" sz="1800" dirty="0" smtClean="0"/>
          </a:p>
          <a:p>
            <a:pPr algn="just">
              <a:defRPr/>
            </a:pPr>
            <a:endParaRPr lang="pl-PL" sz="1800" dirty="0"/>
          </a:p>
        </p:txBody>
      </p:sp>
      <p:pic>
        <p:nvPicPr>
          <p:cNvPr id="32773" name="Obraz 7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19925" y="369888"/>
            <a:ext cx="1987550" cy="104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" name="Diagram 1"/>
          <p:cNvGraphicFramePr/>
          <p:nvPr/>
        </p:nvGraphicFramePr>
        <p:xfrm>
          <a:off x="611312" y="3284984"/>
          <a:ext cx="8136904" cy="34159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2775" name="pole tekstowe 2"/>
          <p:cNvSpPr txBox="1">
            <a:spLocks noChangeArrowheads="1"/>
          </p:cNvSpPr>
          <p:nvPr/>
        </p:nvSpPr>
        <p:spPr bwMode="auto">
          <a:xfrm>
            <a:off x="681038" y="1628775"/>
            <a:ext cx="7778750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pl-PL"/>
              <a:t>Technologia: eksploatacja odkrywkowa</a:t>
            </a:r>
          </a:p>
          <a:p>
            <a:pPr marL="285750" indent="-285750">
              <a:buFont typeface="Arial" charset="0"/>
              <a:buChar char="•"/>
            </a:pPr>
            <a:r>
              <a:rPr lang="pl-PL"/>
              <a:t>Inwestor: PGE GiEK w Bełchatowie</a:t>
            </a:r>
          </a:p>
          <a:p>
            <a:pPr marL="285750" indent="-285750">
              <a:buFont typeface="Arial" charset="0"/>
              <a:buChar char="•"/>
            </a:pPr>
            <a:r>
              <a:rPr lang="pl-PL"/>
              <a:t>Potrzeba uzyskania: </a:t>
            </a:r>
          </a:p>
          <a:p>
            <a:pPr marL="742950" lvl="1" indent="-285750">
              <a:buFont typeface="Arial" charset="0"/>
              <a:buChar char="•"/>
            </a:pPr>
            <a:r>
              <a:rPr lang="pl-PL"/>
              <a:t>koncesji na wydobycie węgla </a:t>
            </a:r>
          </a:p>
          <a:p>
            <a:pPr marL="742950" lvl="1" indent="-285750">
              <a:buFont typeface="Arial" charset="0"/>
              <a:buChar char="•"/>
            </a:pPr>
            <a:r>
              <a:rPr lang="pl-PL"/>
              <a:t>decyzji środowiskowej</a:t>
            </a:r>
          </a:p>
          <a:p>
            <a:pPr marL="742950" lvl="1" indent="-285750">
              <a:buFont typeface="Arial" charset="0"/>
              <a:buChar char="•"/>
            </a:pPr>
            <a:r>
              <a:rPr lang="pl-PL"/>
              <a:t>zmiany miejscowych planów zagospodarowania przestrzennego gmin, gdzie zlokalizowane jest złoże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numeru slajdu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8558720-D33C-459D-B26D-9759DB800516}" type="slidenum">
              <a:rPr lang="pl-PL" smtClean="0"/>
              <a:pPr>
                <a:defRPr/>
              </a:pPr>
              <a:t>5</a:t>
            </a:fld>
            <a:endParaRPr lang="pl-PL"/>
          </a:p>
        </p:txBody>
      </p:sp>
      <p:sp>
        <p:nvSpPr>
          <p:cNvPr id="6" name="Symbol zastępczy stopki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pl-PL" dirty="0"/>
              <a:t>Złoże węgla brunatnego Złoczew</a:t>
            </a:r>
          </a:p>
          <a:p>
            <a:pPr>
              <a:defRPr/>
            </a:pPr>
            <a:endParaRPr lang="pl-PL" dirty="0"/>
          </a:p>
        </p:txBody>
      </p:sp>
      <p:sp>
        <p:nvSpPr>
          <p:cNvPr id="33795" name="Tytuł 4"/>
          <p:cNvSpPr>
            <a:spLocks noGrp="1"/>
          </p:cNvSpPr>
          <p:nvPr>
            <p:ph type="title"/>
          </p:nvPr>
        </p:nvSpPr>
        <p:spPr>
          <a:xfrm>
            <a:off x="725488" y="892175"/>
            <a:ext cx="6264275" cy="455613"/>
          </a:xfrm>
        </p:spPr>
        <p:txBody>
          <a:bodyPr/>
          <a:lstStyle/>
          <a:p>
            <a:pPr algn="ctr"/>
            <a:r>
              <a:rPr lang="pl-PL" sz="3200" smtClean="0">
                <a:solidFill>
                  <a:srgbClr val="00A161"/>
                </a:solidFill>
                <a:latin typeface="Arial" charset="0"/>
                <a:cs typeface="Arial" charset="0"/>
              </a:rPr>
              <a:t>Scenariusze inwestycyjne</a:t>
            </a:r>
          </a:p>
        </p:txBody>
      </p:sp>
      <p:pic>
        <p:nvPicPr>
          <p:cNvPr id="33796" name="Obraz 7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19925" y="369888"/>
            <a:ext cx="1987550" cy="104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" name="Diagram 1"/>
          <p:cNvGraphicFramePr/>
          <p:nvPr/>
        </p:nvGraphicFramePr>
        <p:xfrm>
          <a:off x="720490" y="1439134"/>
          <a:ext cx="7198628" cy="4865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3799" name="Text Box 7"/>
          <p:cNvSpPr txBox="1">
            <a:spLocks noChangeArrowheads="1"/>
          </p:cNvSpPr>
          <p:nvPr/>
        </p:nvSpPr>
        <p:spPr bwMode="auto">
          <a:xfrm>
            <a:off x="684213" y="4941888"/>
            <a:ext cx="2303462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l-PL">
                <a:solidFill>
                  <a:srgbClr val="FA680E"/>
                </a:solidFill>
              </a:rPr>
              <a:t>Czy transport WB na 50 km jest możliwy i opłacalny-kaloryczność ?</a:t>
            </a:r>
          </a:p>
        </p:txBody>
      </p:sp>
      <p:sp>
        <p:nvSpPr>
          <p:cNvPr id="33800" name="Text Box 8"/>
          <p:cNvSpPr txBox="1">
            <a:spLocks noChangeArrowheads="1"/>
          </p:cNvSpPr>
          <p:nvPr/>
        </p:nvSpPr>
        <p:spPr bwMode="auto">
          <a:xfrm>
            <a:off x="3132138" y="4508500"/>
            <a:ext cx="2376487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l-PL">
                <a:solidFill>
                  <a:srgbClr val="FA680E"/>
                </a:solidFill>
              </a:rPr>
              <a:t>Wyczerpanie złóż Bełchatów do 2040   -&gt; redukcja mocy wytwórczej</a:t>
            </a:r>
          </a:p>
        </p:txBody>
      </p:sp>
      <p:sp>
        <p:nvSpPr>
          <p:cNvPr id="33801" name="Text Box 9"/>
          <p:cNvSpPr txBox="1">
            <a:spLocks noChangeArrowheads="1"/>
          </p:cNvSpPr>
          <p:nvPr/>
        </p:nvSpPr>
        <p:spPr bwMode="auto">
          <a:xfrm>
            <a:off x="5651500" y="4652963"/>
            <a:ext cx="2233613" cy="105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l-PL">
                <a:solidFill>
                  <a:srgbClr val="FA680E"/>
                </a:solidFill>
              </a:rPr>
              <a:t>WK ze Śląska/ Bogdanki?</a:t>
            </a:r>
          </a:p>
          <a:p>
            <a:pPr>
              <a:spcBef>
                <a:spcPct val="50000"/>
              </a:spcBef>
            </a:pPr>
            <a:r>
              <a:rPr lang="pl-PL">
                <a:solidFill>
                  <a:srgbClr val="FA680E"/>
                </a:solidFill>
              </a:rPr>
              <a:t>Inne paliwo?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numeru slajdu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F91C566-7382-476B-A93F-86B267438533}" type="slidenum">
              <a:rPr lang="pl-PL" smtClean="0"/>
              <a:pPr>
                <a:defRPr/>
              </a:pPr>
              <a:t>6</a:t>
            </a:fld>
            <a:endParaRPr lang="pl-PL"/>
          </a:p>
        </p:txBody>
      </p:sp>
      <p:sp>
        <p:nvSpPr>
          <p:cNvPr id="6" name="Symbol zastępczy stopki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pl-PL" dirty="0"/>
              <a:t>Złoże węgla brunatnego Złoczew</a:t>
            </a:r>
          </a:p>
          <a:p>
            <a:pPr>
              <a:defRPr/>
            </a:pPr>
            <a:endParaRPr lang="pl-PL" dirty="0"/>
          </a:p>
        </p:txBody>
      </p:sp>
      <p:sp>
        <p:nvSpPr>
          <p:cNvPr id="34819" name="Tytuł 4"/>
          <p:cNvSpPr>
            <a:spLocks noGrp="1"/>
          </p:cNvSpPr>
          <p:nvPr>
            <p:ph type="title"/>
          </p:nvPr>
        </p:nvSpPr>
        <p:spPr>
          <a:xfrm>
            <a:off x="725488" y="892175"/>
            <a:ext cx="6264275" cy="455613"/>
          </a:xfrm>
        </p:spPr>
        <p:txBody>
          <a:bodyPr/>
          <a:lstStyle/>
          <a:p>
            <a:pPr algn="ctr"/>
            <a:r>
              <a:rPr lang="pl-PL" sz="3200" smtClean="0">
                <a:solidFill>
                  <a:srgbClr val="00A161"/>
                </a:solidFill>
                <a:latin typeface="Arial" charset="0"/>
                <a:cs typeface="Arial" charset="0"/>
              </a:rPr>
              <a:t>Scenariusze inwestycyjne</a:t>
            </a:r>
          </a:p>
        </p:txBody>
      </p:sp>
      <p:pic>
        <p:nvPicPr>
          <p:cNvPr id="34820" name="Obraz 7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19925" y="369888"/>
            <a:ext cx="1987550" cy="104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" name="Diagram 1"/>
          <p:cNvGraphicFramePr/>
          <p:nvPr/>
        </p:nvGraphicFramePr>
        <p:xfrm>
          <a:off x="467221" y="2060848"/>
          <a:ext cx="7488832" cy="41044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numeru slajdu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2E061E0-6F22-45BA-8230-4FEC029B1045}" type="slidenum">
              <a:rPr lang="pl-PL" smtClean="0"/>
              <a:pPr>
                <a:defRPr/>
              </a:pPr>
              <a:t>7</a:t>
            </a:fld>
            <a:endParaRPr lang="pl-PL"/>
          </a:p>
        </p:txBody>
      </p:sp>
      <p:sp>
        <p:nvSpPr>
          <p:cNvPr id="6" name="Symbol zastępczy stopki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pl-PL" dirty="0"/>
              <a:t>Złoże węgla brunatnego Złoczew</a:t>
            </a:r>
          </a:p>
          <a:p>
            <a:pPr>
              <a:defRPr/>
            </a:pPr>
            <a:endParaRPr lang="pl-PL" dirty="0"/>
          </a:p>
        </p:txBody>
      </p:sp>
      <p:sp>
        <p:nvSpPr>
          <p:cNvPr id="35843" name="Tytuł 4"/>
          <p:cNvSpPr>
            <a:spLocks noGrp="1"/>
          </p:cNvSpPr>
          <p:nvPr>
            <p:ph type="title"/>
          </p:nvPr>
        </p:nvSpPr>
        <p:spPr>
          <a:xfrm>
            <a:off x="725488" y="892175"/>
            <a:ext cx="6264275" cy="455613"/>
          </a:xfrm>
        </p:spPr>
        <p:txBody>
          <a:bodyPr/>
          <a:lstStyle/>
          <a:p>
            <a:pPr algn="ctr"/>
            <a:r>
              <a:rPr lang="pl-PL" sz="3200" smtClean="0">
                <a:solidFill>
                  <a:srgbClr val="00A161"/>
                </a:solidFill>
              </a:rPr>
              <a:t>Scenariusze inwestycyjne</a:t>
            </a:r>
          </a:p>
        </p:txBody>
      </p:sp>
      <p:pic>
        <p:nvPicPr>
          <p:cNvPr id="35844" name="Obraz 7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19925" y="369888"/>
            <a:ext cx="1987550" cy="104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" name="Diagram 1"/>
          <p:cNvGraphicFramePr/>
          <p:nvPr/>
        </p:nvGraphicFramePr>
        <p:xfrm>
          <a:off x="575233" y="2060848"/>
          <a:ext cx="7272808" cy="405043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5847" name="Text Box 7"/>
          <p:cNvSpPr txBox="1">
            <a:spLocks noChangeArrowheads="1"/>
          </p:cNvSpPr>
          <p:nvPr/>
        </p:nvSpPr>
        <p:spPr bwMode="auto">
          <a:xfrm>
            <a:off x="6011863" y="3716338"/>
            <a:ext cx="194468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l-PL">
                <a:solidFill>
                  <a:srgbClr val="FA680E"/>
                </a:solidFill>
              </a:rPr>
              <a:t>Czy to realne?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numeru slajdu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1C4553C-A48E-4254-870C-6450C239B45D}" type="slidenum">
              <a:rPr lang="pl-PL" smtClean="0"/>
              <a:pPr>
                <a:defRPr/>
              </a:pPr>
              <a:t>8</a:t>
            </a:fld>
            <a:endParaRPr lang="pl-PL"/>
          </a:p>
        </p:txBody>
      </p:sp>
      <p:sp>
        <p:nvSpPr>
          <p:cNvPr id="6" name="Symbol zastępczy stopki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pl-PL" dirty="0"/>
              <a:t>Złoże węgla brunatnego Złoczew</a:t>
            </a:r>
          </a:p>
          <a:p>
            <a:pPr>
              <a:defRPr/>
            </a:pPr>
            <a:endParaRPr lang="pl-PL" dirty="0"/>
          </a:p>
        </p:txBody>
      </p:sp>
      <p:sp>
        <p:nvSpPr>
          <p:cNvPr id="36867" name="Tytuł 4"/>
          <p:cNvSpPr>
            <a:spLocks noGrp="1"/>
          </p:cNvSpPr>
          <p:nvPr>
            <p:ph type="title"/>
          </p:nvPr>
        </p:nvSpPr>
        <p:spPr>
          <a:xfrm>
            <a:off x="725488" y="892175"/>
            <a:ext cx="6264275" cy="455613"/>
          </a:xfrm>
        </p:spPr>
        <p:txBody>
          <a:bodyPr/>
          <a:lstStyle/>
          <a:p>
            <a:pPr algn="ctr"/>
            <a:r>
              <a:rPr lang="pl-PL" sz="3200" smtClean="0">
                <a:solidFill>
                  <a:srgbClr val="00A161"/>
                </a:solidFill>
              </a:rPr>
              <a:t>Inne scenariusze</a:t>
            </a:r>
          </a:p>
        </p:txBody>
      </p:sp>
      <p:pic>
        <p:nvPicPr>
          <p:cNvPr id="36868" name="Obraz 7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19925" y="369888"/>
            <a:ext cx="1987550" cy="104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" name="Diagram 1"/>
          <p:cNvGraphicFramePr/>
          <p:nvPr/>
        </p:nvGraphicFramePr>
        <p:xfrm>
          <a:off x="575233" y="2060848"/>
          <a:ext cx="7272808" cy="405043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numeru slajdu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39634A6-5CD6-4616-85A1-B5A3B9E02A37}" type="slidenum">
              <a:rPr lang="pl-PL" smtClean="0"/>
              <a:pPr>
                <a:defRPr/>
              </a:pPr>
              <a:t>9</a:t>
            </a:fld>
            <a:endParaRPr lang="pl-PL"/>
          </a:p>
        </p:txBody>
      </p:sp>
      <p:sp>
        <p:nvSpPr>
          <p:cNvPr id="6" name="Symbol zastępczy stopki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pl-PL" dirty="0"/>
              <a:t>Złoże węgla brunatnego Złoczew</a:t>
            </a:r>
          </a:p>
          <a:p>
            <a:pPr>
              <a:defRPr/>
            </a:pPr>
            <a:endParaRPr lang="pl-PL" dirty="0"/>
          </a:p>
        </p:txBody>
      </p:sp>
      <p:sp>
        <p:nvSpPr>
          <p:cNvPr id="37891" name="Tytuł 4"/>
          <p:cNvSpPr>
            <a:spLocks noGrp="1"/>
          </p:cNvSpPr>
          <p:nvPr>
            <p:ph type="title"/>
          </p:nvPr>
        </p:nvSpPr>
        <p:spPr>
          <a:xfrm>
            <a:off x="1979613" y="765175"/>
            <a:ext cx="4248150" cy="985838"/>
          </a:xfrm>
        </p:spPr>
        <p:txBody>
          <a:bodyPr/>
          <a:lstStyle/>
          <a:p>
            <a:pPr algn="ctr"/>
            <a:r>
              <a:rPr lang="pl-PL" sz="3200" smtClean="0">
                <a:solidFill>
                  <a:srgbClr val="00A161"/>
                </a:solidFill>
                <a:latin typeface="Arial" charset="0"/>
                <a:cs typeface="Arial" charset="0"/>
              </a:rPr>
              <a:t>Wątpliwości związane z inwestycją</a:t>
            </a:r>
          </a:p>
        </p:txBody>
      </p:sp>
      <p:pic>
        <p:nvPicPr>
          <p:cNvPr id="37892" name="Obraz 7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19925" y="369888"/>
            <a:ext cx="1987550" cy="104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" name="Symbol zastępczy zawartości 4"/>
          <p:cNvGraphicFramePr>
            <a:graphicFrameLocks noGrp="1"/>
          </p:cNvGraphicFramePr>
          <p:nvPr>
            <p:ph idx="1"/>
          </p:nvPr>
        </p:nvGraphicFramePr>
        <p:xfrm>
          <a:off x="827088" y="2422525"/>
          <a:ext cx="6840537" cy="40306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37895" name="Text Box 7"/>
          <p:cNvSpPr txBox="1">
            <a:spLocks noChangeArrowheads="1"/>
          </p:cNvSpPr>
          <p:nvPr/>
        </p:nvSpPr>
        <p:spPr bwMode="auto">
          <a:xfrm>
            <a:off x="3419475" y="5734050"/>
            <a:ext cx="30972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l-PL" b="1">
                <a:solidFill>
                  <a:srgbClr val="FA680E"/>
                </a:solidFill>
              </a:rPr>
              <a:t>limit CO2 : 550 kg/MWh</a:t>
            </a:r>
          </a:p>
        </p:txBody>
      </p:sp>
      <p:sp>
        <p:nvSpPr>
          <p:cNvPr id="37896" name="Text Box 8"/>
          <p:cNvSpPr txBox="1">
            <a:spLocks noChangeArrowheads="1"/>
          </p:cNvSpPr>
          <p:nvPr/>
        </p:nvSpPr>
        <p:spPr bwMode="auto">
          <a:xfrm>
            <a:off x="1908175" y="4437063"/>
            <a:ext cx="4248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l-PL" b="1">
                <a:solidFill>
                  <a:srgbClr val="FA680E"/>
                </a:solidFill>
              </a:rPr>
              <a:t>emisyjność WB: 1000kg/ MWh 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ojekt domyślny">
  <a:themeElements>
    <a:clrScheme name="Projekt domyślny 13">
      <a:dk1>
        <a:srgbClr val="314854"/>
      </a:dk1>
      <a:lt1>
        <a:srgbClr val="FFFFFF"/>
      </a:lt1>
      <a:dk2>
        <a:srgbClr val="3C5664"/>
      </a:dk2>
      <a:lt2>
        <a:srgbClr val="929EA6"/>
      </a:lt2>
      <a:accent1>
        <a:srgbClr val="00A261"/>
      </a:accent1>
      <a:accent2>
        <a:srgbClr val="8DD5B8"/>
      </a:accent2>
      <a:accent3>
        <a:srgbClr val="FFFFFF"/>
      </a:accent3>
      <a:accent4>
        <a:srgbClr val="283C46"/>
      </a:accent4>
      <a:accent5>
        <a:srgbClr val="AACEB7"/>
      </a:accent5>
      <a:accent6>
        <a:srgbClr val="7FC1A6"/>
      </a:accent6>
      <a:hlink>
        <a:srgbClr val="949EA7"/>
      </a:hlink>
      <a:folHlink>
        <a:srgbClr val="D6DCE2"/>
      </a:folHlink>
    </a:clrScheme>
    <a:fontScheme name="Projekt domyślny">
      <a:majorFont>
        <a:latin typeface="Times New Roman"/>
        <a:ea typeface=""/>
        <a:cs typeface=""/>
      </a:majorFont>
      <a:minorFont>
        <a:latin typeface="Myriad Pro"/>
        <a:ea typeface=""/>
        <a:cs typeface="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rojekt domyślny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domyślny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domyślny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domyślny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domyślny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domyślny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kt domyślny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kt domyślny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kt domyślny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kt domyślny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kt domyślny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kt domyślny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kt domyślny 13">
        <a:dk1>
          <a:srgbClr val="314854"/>
        </a:dk1>
        <a:lt1>
          <a:srgbClr val="FFFFFF"/>
        </a:lt1>
        <a:dk2>
          <a:srgbClr val="3C5664"/>
        </a:dk2>
        <a:lt2>
          <a:srgbClr val="929EA6"/>
        </a:lt2>
        <a:accent1>
          <a:srgbClr val="00A261"/>
        </a:accent1>
        <a:accent2>
          <a:srgbClr val="8DD5B8"/>
        </a:accent2>
        <a:accent3>
          <a:srgbClr val="FFFFFF"/>
        </a:accent3>
        <a:accent4>
          <a:srgbClr val="283C46"/>
        </a:accent4>
        <a:accent5>
          <a:srgbClr val="AACEB7"/>
        </a:accent5>
        <a:accent6>
          <a:srgbClr val="7FC1A6"/>
        </a:accent6>
        <a:hlink>
          <a:srgbClr val="949EA7"/>
        </a:hlink>
        <a:folHlink>
          <a:srgbClr val="D6DCE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Projekt domyślny">
  <a:themeElements>
    <a:clrScheme name="1_Projekt domyślny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Projekt domyślny">
      <a:majorFont>
        <a:latin typeface="Times New Roman"/>
        <a:ea typeface=""/>
        <a:cs typeface=""/>
      </a:majorFont>
      <a:minorFont>
        <a:latin typeface="Myriad Pro"/>
        <a:ea typeface=""/>
        <a:cs typeface="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 bwMode="auto">
        <a:noFill/>
        <a:ln w="9525">
          <a:noFill/>
          <a:miter lim="800000"/>
          <a:headEnd/>
          <a:tailEnd/>
        </a:ln>
        <a:effectLst/>
      </a:spPr>
      <a:bodyPr lIns="0" tIns="0" rIns="0" bIns="0">
        <a:spAutoFit/>
      </a:bodyPr>
      <a:lstStyle>
        <a:defPPr>
          <a:defRPr sz="1000" dirty="0" err="1">
            <a:solidFill>
              <a:schemeClr val="bg1"/>
            </a:solidFill>
            <a:latin typeface="Myriad Pro" pitchFamily="34" charset="0"/>
          </a:defRPr>
        </a:defPPr>
      </a:lstStyle>
    </a:txDef>
  </a:objectDefaults>
  <a:extraClrSchemeLst>
    <a:extraClrScheme>
      <a:clrScheme name="1_Projekt domyślny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rojekt domyślny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rojekt domyślny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rojekt domyślny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rojekt domyślny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rojekt domyślny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rojekt domyślny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rojekt domyślny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rojekt domyślny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rojekt domyślny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rojekt domyślny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rojekt domyślny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rojekt domyślny 13">
        <a:dk1>
          <a:srgbClr val="314854"/>
        </a:dk1>
        <a:lt1>
          <a:srgbClr val="FFFFFF"/>
        </a:lt1>
        <a:dk2>
          <a:srgbClr val="3C5664"/>
        </a:dk2>
        <a:lt2>
          <a:srgbClr val="929EA6"/>
        </a:lt2>
        <a:accent1>
          <a:srgbClr val="00A261"/>
        </a:accent1>
        <a:accent2>
          <a:srgbClr val="8DD5B8"/>
        </a:accent2>
        <a:accent3>
          <a:srgbClr val="FFFFFF"/>
        </a:accent3>
        <a:accent4>
          <a:srgbClr val="283C46"/>
        </a:accent4>
        <a:accent5>
          <a:srgbClr val="AACEB7"/>
        </a:accent5>
        <a:accent6>
          <a:srgbClr val="7FC1A6"/>
        </a:accent6>
        <a:hlink>
          <a:srgbClr val="949EA7"/>
        </a:hlink>
        <a:folHlink>
          <a:srgbClr val="D6DCE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Motyw pakiet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3596</TotalTime>
  <Words>316</Words>
  <Application>Microsoft Office PowerPoint</Application>
  <PresentationFormat>Pokaz na ekranie (4:3)</PresentationFormat>
  <Paragraphs>98</Paragraphs>
  <Slides>14</Slides>
  <Notes>1</Notes>
  <HiddenSlides>0</HiddenSlides>
  <MMClips>0</MMClips>
  <ScaleCrop>false</ScaleCrop>
  <HeadingPairs>
    <vt:vector size="6" baseType="variant">
      <vt:variant>
        <vt:lpstr>Używane czcionki</vt:lpstr>
      </vt:variant>
      <vt:variant>
        <vt:i4>4</vt:i4>
      </vt:variant>
      <vt:variant>
        <vt:lpstr>Szablon projektu</vt:lpstr>
      </vt:variant>
      <vt:variant>
        <vt:i4>16</vt:i4>
      </vt:variant>
      <vt:variant>
        <vt:lpstr>Tytuły slajdów</vt:lpstr>
      </vt:variant>
      <vt:variant>
        <vt:i4>14</vt:i4>
      </vt:variant>
    </vt:vector>
  </HeadingPairs>
  <TitlesOfParts>
    <vt:vector size="34" baseType="lpstr">
      <vt:lpstr>Arial</vt:lpstr>
      <vt:lpstr>Times New Roman</vt:lpstr>
      <vt:lpstr>Myriad Pro</vt:lpstr>
      <vt:lpstr>Wingdings</vt:lpstr>
      <vt:lpstr>Projekt domyślny</vt:lpstr>
      <vt:lpstr>1_Projekt domyślny</vt:lpstr>
      <vt:lpstr>Projekt domyślny</vt:lpstr>
      <vt:lpstr>Projekt domyślny</vt:lpstr>
      <vt:lpstr>Projekt domyślny</vt:lpstr>
      <vt:lpstr>Projekt domyślny</vt:lpstr>
      <vt:lpstr>Projekt domyślny</vt:lpstr>
      <vt:lpstr>Projekt domyślny</vt:lpstr>
      <vt:lpstr>Projekt domyślny</vt:lpstr>
      <vt:lpstr>Projekt domyślny</vt:lpstr>
      <vt:lpstr>Projekt domyślny</vt:lpstr>
      <vt:lpstr>Projekt domyślny</vt:lpstr>
      <vt:lpstr>Projekt domyślny</vt:lpstr>
      <vt:lpstr>Projekt domyślny</vt:lpstr>
      <vt:lpstr>1_Projekt domyślny</vt:lpstr>
      <vt:lpstr>1_Projekt domyślny</vt:lpstr>
      <vt:lpstr>Złoże węgla brunatnego Złoczew</vt:lpstr>
      <vt:lpstr>Lokalizacja inwestycji</vt:lpstr>
      <vt:lpstr>Charakterystyka złoża</vt:lpstr>
      <vt:lpstr>Oś czasu inwestycji</vt:lpstr>
      <vt:lpstr>Scenariusze inwestycyjne</vt:lpstr>
      <vt:lpstr>Scenariusze inwestycyjne</vt:lpstr>
      <vt:lpstr>Scenariusze inwestycyjne</vt:lpstr>
      <vt:lpstr>Inne scenariusze</vt:lpstr>
      <vt:lpstr>Wątpliwości związane z inwestycją</vt:lpstr>
      <vt:lpstr>Korzyści dla regionu, a jakie zagrożenia ?</vt:lpstr>
      <vt:lpstr>Nowe miejsca pracy</vt:lpstr>
      <vt:lpstr>Nowe inwestycje w infrastrukturę</vt:lpstr>
      <vt:lpstr>Dochody do budżetu gminy</vt:lpstr>
      <vt:lpstr>Dziękuję za uwagę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Slajd 1</dc:title>
  <dc:creator>Grzegorz Wolański</dc:creator>
  <cp:lastModifiedBy>Waldemar</cp:lastModifiedBy>
  <cp:revision>217</cp:revision>
  <cp:lastPrinted>2016-04-13T11:44:05Z</cp:lastPrinted>
  <dcterms:created xsi:type="dcterms:W3CDTF">2011-05-23T08:33:43Z</dcterms:created>
  <dcterms:modified xsi:type="dcterms:W3CDTF">2017-02-01T23:52:59Z</dcterms:modified>
</cp:coreProperties>
</file>