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48" r:id="rId3"/>
    <p:sldId id="374" r:id="rId4"/>
    <p:sldId id="372" r:id="rId5"/>
    <p:sldId id="349" r:id="rId6"/>
    <p:sldId id="389" r:id="rId7"/>
    <p:sldId id="390" r:id="rId8"/>
    <p:sldId id="386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3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23C"/>
    <a:srgbClr val="EBE600"/>
    <a:srgbClr val="168E1B"/>
    <a:srgbClr val="222B51"/>
    <a:srgbClr val="FF6600"/>
    <a:srgbClr val="93322B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D553-854A-46ED-8150-CC66994131B8}" type="datetimeFigureOut">
              <a:rPr lang="pl-PL" smtClean="0"/>
              <a:pPr/>
              <a:t>2022-04-20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egregacjaDe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Czym jest segregacja odpadów?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Typy-Koszó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Kolory pojemników na odpady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api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Pojemnik niebieski: PAPIER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MetalIPlasti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EBE6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Pojemnik żółty: METAL I TWORZYWA SZTUCZNE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EBE6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zkł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Pojemnik zielony: SZKŁO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B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chemeClr val="accent6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Pojemnik brązowy: BIOODPADY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Zmiesza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chemeClr val="bg1">
                    <a:lumMod val="6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Pojemnik szary: ZMIESZANE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lektrośmiec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923C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Gdzie</a:t>
            </a:r>
            <a:r>
              <a:rPr kumimoji="0" lang="pl-PL" sz="4400" b="1" i="0" u="none" strike="noStrike" kern="1200" cap="none" spc="0" normalizeH="0" noProof="0" dirty="0" smtClean="0">
                <a:ln>
                  <a:noFill/>
                </a:ln>
                <a:solidFill>
                  <a:srgbClr val="1E923C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 wyrzucać „</a:t>
            </a:r>
            <a:r>
              <a:rPr kumimoji="0" lang="pl-PL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1E923C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elektrośmieci</a:t>
            </a:r>
            <a:r>
              <a:rPr kumimoji="0" lang="pl-PL" sz="4400" b="1" i="0" u="none" strike="noStrike" kern="1200" cap="none" spc="0" normalizeH="0" noProof="0" dirty="0" smtClean="0">
                <a:ln>
                  <a:noFill/>
                </a:ln>
                <a:solidFill>
                  <a:srgbClr val="1E923C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”?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Recycl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923C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Czym jest „recycling”?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D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 akcji „Dzieci uczą rodziców”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JakDbać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Jak zadbać o Ziemię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8 krokach?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JakDbać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Jak zadbać o Ziemię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8 krokach?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szczoły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Znaczenie pszczół dla środowiska i człowieka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szczoły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Znaczenie pszczół dla środowiska i człowieka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iers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Wiersz „Zmartwienie pszczoły”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iersz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Wiersz „Zmartwienie pszczoły”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iersz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Wiersz „Zmartwienie pszczoły”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Centrum Rozwoju Lokalnego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werr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923C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Eko</a:t>
            </a:r>
            <a:r>
              <a:rPr lang="pl-PL" sz="4400" b="1" baseline="0" dirty="0" err="1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memory</a:t>
            </a: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„Świat zwierząt” – poznaj grę na </a:t>
            </a:r>
            <a:r>
              <a:rPr lang="pl-PL" sz="4400" b="1" dirty="0" err="1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www.ewerro.pl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KK granat b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958" y="2928934"/>
            <a:ext cx="2628364" cy="105218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222B5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akcji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2B5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222B5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" name="Grupa 15"/>
          <p:cNvGrpSpPr/>
          <p:nvPr/>
        </p:nvGrpSpPr>
        <p:grpSpPr>
          <a:xfrm>
            <a:off x="357158" y="214290"/>
            <a:ext cx="4836460" cy="3826091"/>
            <a:chOff x="286933" y="214290"/>
            <a:chExt cx="4836460" cy="3826091"/>
          </a:xfrm>
        </p:grpSpPr>
        <p:pic>
          <p:nvPicPr>
            <p:cNvPr id="9" name="Obraz 8" descr="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123" y="428604"/>
              <a:ext cx="2341830" cy="1491972"/>
            </a:xfrm>
            <a:prstGeom prst="rect">
              <a:avLst/>
            </a:prstGeom>
          </p:spPr>
        </p:pic>
        <p:pic>
          <p:nvPicPr>
            <p:cNvPr id="10" name="Obraz 9" descr="logo_Muzeum_Dobranocek_w_Rzeszowi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0271" y="214290"/>
              <a:ext cx="1193122" cy="1812902"/>
            </a:xfrm>
            <a:prstGeom prst="rect">
              <a:avLst/>
            </a:prstGeom>
          </p:spPr>
        </p:pic>
        <p:pic>
          <p:nvPicPr>
            <p:cNvPr id="11" name="Obraz 10" descr="szczyrk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933" y="2714620"/>
              <a:ext cx="1143499" cy="1325761"/>
            </a:xfrm>
            <a:prstGeom prst="rect">
              <a:avLst/>
            </a:prstGeom>
          </p:spPr>
        </p:pic>
      </p:grpSp>
      <p:pic>
        <p:nvPicPr>
          <p:cNvPr id="8" name="Obraz 7" descr="HERB + NAPI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00232" y="2714620"/>
            <a:ext cx="1126853" cy="1487523"/>
          </a:xfrm>
          <a:prstGeom prst="rect">
            <a:avLst/>
          </a:prstGeom>
        </p:spPr>
      </p:pic>
      <p:pic>
        <p:nvPicPr>
          <p:cNvPr id="14" name="Obraz 13" descr="LogoSOMEO-aktualn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86446" y="642918"/>
            <a:ext cx="3131389" cy="839233"/>
          </a:xfrm>
          <a:prstGeom prst="rect">
            <a:avLst/>
          </a:prstGeom>
        </p:spPr>
      </p:pic>
      <p:pic>
        <p:nvPicPr>
          <p:cNvPr id="15" name="Obraz 14" descr="MAŁY HER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2198" y="2857496"/>
            <a:ext cx="1206363" cy="1330049"/>
          </a:xfrm>
          <a:prstGeom prst="rect">
            <a:avLst/>
          </a:prstGeom>
        </p:spPr>
      </p:pic>
      <p:pic>
        <p:nvPicPr>
          <p:cNvPr id="16" name="Obraz 15" descr="herb 234x30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0958" y="2500306"/>
            <a:ext cx="1380205" cy="176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kologia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Czym jest ekologia?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kologia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1E923C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Ekologia jest nauką!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E923C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16801</TotalTime>
  <Words>120</Words>
  <Application>Microsoft Office PowerPoint</Application>
  <PresentationFormat>Pokaz na ekranie (4:3)</PresentationFormat>
  <Paragraphs>25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Dawid Wiejata</dc:creator>
  <dc:description>Autor prezentacji: Dawid Wiejata - koordynator akcji "Dzieci uczą rodziców"</dc:description>
  <cp:lastModifiedBy>Bartek</cp:lastModifiedBy>
  <cp:revision>903</cp:revision>
  <dcterms:created xsi:type="dcterms:W3CDTF">2020-11-05T07:21:22Z</dcterms:created>
  <dcterms:modified xsi:type="dcterms:W3CDTF">2022-04-20T05:31:04Z</dcterms:modified>
</cp:coreProperties>
</file>