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256" r:id="rId2"/>
  </p:sldIdLst>
  <p:sldSz cx="15119350" cy="10691813"/>
  <p:notesSz cx="9931400" cy="143637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ira Sans" panose="020B0604020202020204" charset="0"/>
      <p:regular r:id="rId7"/>
      <p:bold r:id="rId8"/>
      <p:italic r:id="rId9"/>
      <p:boldItalic r:id="rId10"/>
    </p:embeddedFont>
  </p:embeddedFontLst>
  <p:defaultTextStyle>
    <a:defPPr>
      <a:defRPr lang="pl-PL"/>
    </a:defPPr>
    <a:lvl1pPr marL="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4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89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40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786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23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678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124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572" algn="l" defTabSz="1238892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AC9"/>
    <a:srgbClr val="001D77"/>
    <a:srgbClr val="2F317D"/>
    <a:srgbClr val="2E317E"/>
    <a:srgbClr val="02529A"/>
    <a:srgbClr val="2F317E"/>
    <a:srgbClr val="BE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1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609600" y="1962149"/>
            <a:ext cx="4705350" cy="354330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pl-PL"/>
          </a:p>
        </p:txBody>
      </p:sp>
      <p:sp>
        <p:nvSpPr>
          <p:cNvPr id="5" name="pole tekstowe 4"/>
          <p:cNvSpPr txBox="1"/>
          <p:nvPr userDrawn="1"/>
        </p:nvSpPr>
        <p:spPr>
          <a:xfrm>
            <a:off x="5109254" y="440184"/>
            <a:ext cx="9616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Mobilny Punkt Spisowy</a:t>
            </a:r>
          </a:p>
        </p:txBody>
      </p:sp>
    </p:spTree>
    <p:extLst>
      <p:ext uri="{BB962C8B-B14F-4D97-AF65-F5344CB8AC3E}">
        <p14:creationId xmlns:p14="http://schemas.microsoft.com/office/powerpoint/2010/main" val="36605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>
          <a:xfrm>
            <a:off x="3654974" y="9112684"/>
            <a:ext cx="7809402" cy="1174101"/>
            <a:chOff x="2600326" y="7910513"/>
            <a:chExt cx="7602537" cy="114300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2600326" y="7916863"/>
              <a:ext cx="750888" cy="752475"/>
            </a:xfrm>
            <a:prstGeom prst="ellipse">
              <a:avLst/>
            </a:prstGeom>
            <a:solidFill>
              <a:srgbClr val="BED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600326" y="8294688"/>
              <a:ext cx="750888" cy="752475"/>
            </a:xfrm>
            <a:prstGeom prst="ellipse">
              <a:avLst/>
            </a:prstGeom>
            <a:solidFill>
              <a:srgbClr val="001D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651126" y="8294688"/>
              <a:ext cx="647700" cy="374650"/>
            </a:xfrm>
            <a:custGeom>
              <a:avLst/>
              <a:gdLst>
                <a:gd name="T0" fmla="*/ 580 w 580"/>
                <a:gd name="T1" fmla="*/ 167 h 335"/>
                <a:gd name="T2" fmla="*/ 290 w 580"/>
                <a:gd name="T3" fmla="*/ 335 h 335"/>
                <a:gd name="T4" fmla="*/ 0 w 580"/>
                <a:gd name="T5" fmla="*/ 167 h 335"/>
                <a:gd name="T6" fmla="*/ 290 w 580"/>
                <a:gd name="T7" fmla="*/ 0 h 335"/>
                <a:gd name="T8" fmla="*/ 580 w 580"/>
                <a:gd name="T9" fmla="*/ 16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35">
                  <a:moveTo>
                    <a:pt x="580" y="167"/>
                  </a:moveTo>
                  <a:cubicBezTo>
                    <a:pt x="522" y="267"/>
                    <a:pt x="414" y="335"/>
                    <a:pt x="290" y="335"/>
                  </a:cubicBezTo>
                  <a:cubicBezTo>
                    <a:pt x="166" y="335"/>
                    <a:pt x="58" y="267"/>
                    <a:pt x="0" y="167"/>
                  </a:cubicBezTo>
                  <a:cubicBezTo>
                    <a:pt x="58" y="68"/>
                    <a:pt x="166" y="0"/>
                    <a:pt x="290" y="0"/>
                  </a:cubicBezTo>
                  <a:cubicBezTo>
                    <a:pt x="414" y="0"/>
                    <a:pt x="522" y="68"/>
                    <a:pt x="580" y="1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538538" y="8210550"/>
              <a:ext cx="1689100" cy="549275"/>
            </a:xfrm>
            <a:custGeom>
              <a:avLst/>
              <a:gdLst>
                <a:gd name="T0" fmla="*/ 1143 w 1511"/>
                <a:gd name="T1" fmla="*/ 434 h 491"/>
                <a:gd name="T2" fmla="*/ 1309 w 1511"/>
                <a:gd name="T3" fmla="*/ 491 h 491"/>
                <a:gd name="T4" fmla="*/ 1511 w 1511"/>
                <a:gd name="T5" fmla="*/ 353 h 491"/>
                <a:gd name="T6" fmla="*/ 1254 w 1511"/>
                <a:gd name="T7" fmla="*/ 127 h 491"/>
                <a:gd name="T8" fmla="*/ 1338 w 1511"/>
                <a:gd name="T9" fmla="*/ 69 h 491"/>
                <a:gd name="T10" fmla="*/ 1435 w 1511"/>
                <a:gd name="T11" fmla="*/ 93 h 491"/>
                <a:gd name="T12" fmla="*/ 1479 w 1511"/>
                <a:gd name="T13" fmla="*/ 48 h 491"/>
                <a:gd name="T14" fmla="*/ 1338 w 1511"/>
                <a:gd name="T15" fmla="*/ 5 h 491"/>
                <a:gd name="T16" fmla="*/ 1337 w 1511"/>
                <a:gd name="T17" fmla="*/ 5 h 491"/>
                <a:gd name="T18" fmla="*/ 1157 w 1511"/>
                <a:gd name="T19" fmla="*/ 143 h 491"/>
                <a:gd name="T20" fmla="*/ 1410 w 1511"/>
                <a:gd name="T21" fmla="*/ 369 h 491"/>
                <a:gd name="T22" fmla="*/ 1308 w 1511"/>
                <a:gd name="T23" fmla="*/ 426 h 491"/>
                <a:gd name="T24" fmla="*/ 1187 w 1511"/>
                <a:gd name="T25" fmla="*/ 390 h 491"/>
                <a:gd name="T26" fmla="*/ 1143 w 1511"/>
                <a:gd name="T27" fmla="*/ 434 h 491"/>
                <a:gd name="T28" fmla="*/ 795 w 1511"/>
                <a:gd name="T29" fmla="*/ 424 h 491"/>
                <a:gd name="T30" fmla="*/ 689 w 1511"/>
                <a:gd name="T31" fmla="*/ 262 h 491"/>
                <a:gd name="T32" fmla="*/ 689 w 1511"/>
                <a:gd name="T33" fmla="*/ 5 h 491"/>
                <a:gd name="T34" fmla="*/ 592 w 1511"/>
                <a:gd name="T35" fmla="*/ 35 h 491"/>
                <a:gd name="T36" fmla="*/ 592 w 1511"/>
                <a:gd name="T37" fmla="*/ 264 h 491"/>
                <a:gd name="T38" fmla="*/ 597 w 1511"/>
                <a:gd name="T39" fmla="*/ 346 h 491"/>
                <a:gd name="T40" fmla="*/ 785 w 1511"/>
                <a:gd name="T41" fmla="*/ 491 h 491"/>
                <a:gd name="T42" fmla="*/ 795 w 1511"/>
                <a:gd name="T43" fmla="*/ 491 h 491"/>
                <a:gd name="T44" fmla="*/ 798 w 1511"/>
                <a:gd name="T45" fmla="*/ 491 h 491"/>
                <a:gd name="T46" fmla="*/ 986 w 1511"/>
                <a:gd name="T47" fmla="*/ 340 h 491"/>
                <a:gd name="T48" fmla="*/ 991 w 1511"/>
                <a:gd name="T49" fmla="*/ 269 h 491"/>
                <a:gd name="T50" fmla="*/ 991 w 1511"/>
                <a:gd name="T51" fmla="*/ 184 h 491"/>
                <a:gd name="T52" fmla="*/ 991 w 1511"/>
                <a:gd name="T53" fmla="*/ 184 h 491"/>
                <a:gd name="T54" fmla="*/ 991 w 1511"/>
                <a:gd name="T55" fmla="*/ 5 h 491"/>
                <a:gd name="T56" fmla="*/ 907 w 1511"/>
                <a:gd name="T57" fmla="*/ 31 h 491"/>
                <a:gd name="T58" fmla="*/ 907 w 1511"/>
                <a:gd name="T59" fmla="*/ 184 h 491"/>
                <a:gd name="T60" fmla="*/ 907 w 1511"/>
                <a:gd name="T61" fmla="*/ 184 h 491"/>
                <a:gd name="T62" fmla="*/ 907 w 1511"/>
                <a:gd name="T63" fmla="*/ 262 h 491"/>
                <a:gd name="T64" fmla="*/ 795 w 1511"/>
                <a:gd name="T65" fmla="*/ 424 h 491"/>
                <a:gd name="T66" fmla="*/ 324 w 1511"/>
                <a:gd name="T67" fmla="*/ 426 h 491"/>
                <a:gd name="T68" fmla="*/ 274 w 1511"/>
                <a:gd name="T69" fmla="*/ 433 h 491"/>
                <a:gd name="T70" fmla="*/ 101 w 1511"/>
                <a:gd name="T71" fmla="*/ 243 h 491"/>
                <a:gd name="T72" fmla="*/ 263 w 1511"/>
                <a:gd name="T73" fmla="*/ 66 h 491"/>
                <a:gd name="T74" fmla="*/ 374 w 1511"/>
                <a:gd name="T75" fmla="*/ 90 h 491"/>
                <a:gd name="T76" fmla="*/ 421 w 1511"/>
                <a:gd name="T77" fmla="*/ 44 h 491"/>
                <a:gd name="T78" fmla="*/ 265 w 1511"/>
                <a:gd name="T79" fmla="*/ 0 h 491"/>
                <a:gd name="T80" fmla="*/ 0 w 1511"/>
                <a:gd name="T81" fmla="*/ 249 h 491"/>
                <a:gd name="T82" fmla="*/ 259 w 1511"/>
                <a:gd name="T83" fmla="*/ 491 h 491"/>
                <a:gd name="T84" fmla="*/ 355 w 1511"/>
                <a:gd name="T85" fmla="*/ 477 h 491"/>
                <a:gd name="T86" fmla="*/ 421 w 1511"/>
                <a:gd name="T87" fmla="*/ 437 h 491"/>
                <a:gd name="T88" fmla="*/ 421 w 1511"/>
                <a:gd name="T89" fmla="*/ 314 h 491"/>
                <a:gd name="T90" fmla="*/ 421 w 1511"/>
                <a:gd name="T91" fmla="*/ 248 h 491"/>
                <a:gd name="T92" fmla="*/ 324 w 1511"/>
                <a:gd name="T93" fmla="*/ 276 h 491"/>
                <a:gd name="T94" fmla="*/ 324 w 1511"/>
                <a:gd name="T95" fmla="*/ 42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11" h="491">
                  <a:moveTo>
                    <a:pt x="1143" y="434"/>
                  </a:moveTo>
                  <a:cubicBezTo>
                    <a:pt x="1191" y="473"/>
                    <a:pt x="1247" y="491"/>
                    <a:pt x="1309" y="491"/>
                  </a:cubicBezTo>
                  <a:cubicBezTo>
                    <a:pt x="1405" y="491"/>
                    <a:pt x="1511" y="464"/>
                    <a:pt x="1511" y="353"/>
                  </a:cubicBezTo>
                  <a:cubicBezTo>
                    <a:pt x="1511" y="192"/>
                    <a:pt x="1254" y="226"/>
                    <a:pt x="1254" y="127"/>
                  </a:cubicBezTo>
                  <a:cubicBezTo>
                    <a:pt x="1254" y="90"/>
                    <a:pt x="1298" y="69"/>
                    <a:pt x="1338" y="69"/>
                  </a:cubicBezTo>
                  <a:cubicBezTo>
                    <a:pt x="1376" y="69"/>
                    <a:pt x="1417" y="85"/>
                    <a:pt x="1435" y="93"/>
                  </a:cubicBezTo>
                  <a:cubicBezTo>
                    <a:pt x="1479" y="48"/>
                    <a:pt x="1479" y="48"/>
                    <a:pt x="1479" y="48"/>
                  </a:cubicBezTo>
                  <a:cubicBezTo>
                    <a:pt x="1452" y="24"/>
                    <a:pt x="1383" y="5"/>
                    <a:pt x="1338" y="5"/>
                  </a:cubicBezTo>
                  <a:cubicBezTo>
                    <a:pt x="1337" y="5"/>
                    <a:pt x="1337" y="5"/>
                    <a:pt x="1337" y="5"/>
                  </a:cubicBezTo>
                  <a:cubicBezTo>
                    <a:pt x="1213" y="5"/>
                    <a:pt x="1157" y="77"/>
                    <a:pt x="1157" y="143"/>
                  </a:cubicBezTo>
                  <a:cubicBezTo>
                    <a:pt x="1157" y="299"/>
                    <a:pt x="1412" y="276"/>
                    <a:pt x="1410" y="369"/>
                  </a:cubicBezTo>
                  <a:cubicBezTo>
                    <a:pt x="1408" y="407"/>
                    <a:pt x="1353" y="426"/>
                    <a:pt x="1308" y="426"/>
                  </a:cubicBezTo>
                  <a:cubicBezTo>
                    <a:pt x="1264" y="426"/>
                    <a:pt x="1216" y="407"/>
                    <a:pt x="1187" y="390"/>
                  </a:cubicBezTo>
                  <a:cubicBezTo>
                    <a:pt x="1143" y="434"/>
                    <a:pt x="1143" y="434"/>
                    <a:pt x="1143" y="434"/>
                  </a:cubicBezTo>
                  <a:close/>
                  <a:moveTo>
                    <a:pt x="795" y="424"/>
                  </a:moveTo>
                  <a:cubicBezTo>
                    <a:pt x="744" y="424"/>
                    <a:pt x="689" y="401"/>
                    <a:pt x="689" y="262"/>
                  </a:cubicBezTo>
                  <a:cubicBezTo>
                    <a:pt x="689" y="180"/>
                    <a:pt x="689" y="88"/>
                    <a:pt x="689" y="5"/>
                  </a:cubicBezTo>
                  <a:cubicBezTo>
                    <a:pt x="592" y="35"/>
                    <a:pt x="592" y="35"/>
                    <a:pt x="592" y="35"/>
                  </a:cubicBezTo>
                  <a:cubicBezTo>
                    <a:pt x="592" y="264"/>
                    <a:pt x="592" y="264"/>
                    <a:pt x="592" y="264"/>
                  </a:cubicBezTo>
                  <a:cubicBezTo>
                    <a:pt x="592" y="292"/>
                    <a:pt x="592" y="319"/>
                    <a:pt x="597" y="346"/>
                  </a:cubicBezTo>
                  <a:cubicBezTo>
                    <a:pt x="618" y="448"/>
                    <a:pt x="682" y="491"/>
                    <a:pt x="785" y="491"/>
                  </a:cubicBezTo>
                  <a:cubicBezTo>
                    <a:pt x="788" y="491"/>
                    <a:pt x="792" y="491"/>
                    <a:pt x="795" y="491"/>
                  </a:cubicBezTo>
                  <a:cubicBezTo>
                    <a:pt x="799" y="491"/>
                    <a:pt x="794" y="491"/>
                    <a:pt x="798" y="491"/>
                  </a:cubicBezTo>
                  <a:cubicBezTo>
                    <a:pt x="902" y="491"/>
                    <a:pt x="967" y="446"/>
                    <a:pt x="986" y="340"/>
                  </a:cubicBezTo>
                  <a:cubicBezTo>
                    <a:pt x="991" y="316"/>
                    <a:pt x="991" y="293"/>
                    <a:pt x="991" y="269"/>
                  </a:cubicBezTo>
                  <a:cubicBezTo>
                    <a:pt x="991" y="184"/>
                    <a:pt x="991" y="184"/>
                    <a:pt x="991" y="184"/>
                  </a:cubicBezTo>
                  <a:cubicBezTo>
                    <a:pt x="991" y="184"/>
                    <a:pt x="991" y="184"/>
                    <a:pt x="991" y="184"/>
                  </a:cubicBezTo>
                  <a:cubicBezTo>
                    <a:pt x="991" y="5"/>
                    <a:pt x="991" y="5"/>
                    <a:pt x="991" y="5"/>
                  </a:cubicBezTo>
                  <a:cubicBezTo>
                    <a:pt x="907" y="31"/>
                    <a:pt x="907" y="31"/>
                    <a:pt x="907" y="31"/>
                  </a:cubicBezTo>
                  <a:cubicBezTo>
                    <a:pt x="907" y="184"/>
                    <a:pt x="907" y="184"/>
                    <a:pt x="907" y="184"/>
                  </a:cubicBezTo>
                  <a:cubicBezTo>
                    <a:pt x="907" y="184"/>
                    <a:pt x="907" y="184"/>
                    <a:pt x="907" y="184"/>
                  </a:cubicBezTo>
                  <a:cubicBezTo>
                    <a:pt x="907" y="262"/>
                    <a:pt x="907" y="262"/>
                    <a:pt x="907" y="262"/>
                  </a:cubicBezTo>
                  <a:cubicBezTo>
                    <a:pt x="907" y="401"/>
                    <a:pt x="847" y="424"/>
                    <a:pt x="795" y="424"/>
                  </a:cubicBezTo>
                  <a:close/>
                  <a:moveTo>
                    <a:pt x="324" y="426"/>
                  </a:moveTo>
                  <a:cubicBezTo>
                    <a:pt x="314" y="429"/>
                    <a:pt x="293" y="433"/>
                    <a:pt x="274" y="433"/>
                  </a:cubicBezTo>
                  <a:cubicBezTo>
                    <a:pt x="187" y="433"/>
                    <a:pt x="101" y="374"/>
                    <a:pt x="101" y="243"/>
                  </a:cubicBezTo>
                  <a:cubicBezTo>
                    <a:pt x="101" y="126"/>
                    <a:pt x="171" y="66"/>
                    <a:pt x="263" y="66"/>
                  </a:cubicBezTo>
                  <a:cubicBezTo>
                    <a:pt x="303" y="66"/>
                    <a:pt x="340" y="74"/>
                    <a:pt x="374" y="90"/>
                  </a:cubicBezTo>
                  <a:cubicBezTo>
                    <a:pt x="421" y="44"/>
                    <a:pt x="421" y="44"/>
                    <a:pt x="421" y="44"/>
                  </a:cubicBezTo>
                  <a:cubicBezTo>
                    <a:pt x="403" y="27"/>
                    <a:pt x="347" y="0"/>
                    <a:pt x="265" y="0"/>
                  </a:cubicBezTo>
                  <a:cubicBezTo>
                    <a:pt x="119" y="0"/>
                    <a:pt x="0" y="95"/>
                    <a:pt x="0" y="249"/>
                  </a:cubicBezTo>
                  <a:cubicBezTo>
                    <a:pt x="0" y="436"/>
                    <a:pt x="133" y="491"/>
                    <a:pt x="259" y="491"/>
                  </a:cubicBezTo>
                  <a:cubicBezTo>
                    <a:pt x="292" y="491"/>
                    <a:pt x="329" y="484"/>
                    <a:pt x="355" y="477"/>
                  </a:cubicBezTo>
                  <a:cubicBezTo>
                    <a:pt x="421" y="437"/>
                    <a:pt x="421" y="437"/>
                    <a:pt x="421" y="437"/>
                  </a:cubicBezTo>
                  <a:cubicBezTo>
                    <a:pt x="421" y="314"/>
                    <a:pt x="421" y="314"/>
                    <a:pt x="421" y="314"/>
                  </a:cubicBezTo>
                  <a:cubicBezTo>
                    <a:pt x="421" y="248"/>
                    <a:pt x="421" y="248"/>
                    <a:pt x="421" y="248"/>
                  </a:cubicBezTo>
                  <a:cubicBezTo>
                    <a:pt x="324" y="276"/>
                    <a:pt x="324" y="276"/>
                    <a:pt x="324" y="276"/>
                  </a:cubicBezTo>
                  <a:lnTo>
                    <a:pt x="324" y="4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605463" y="7910513"/>
              <a:ext cx="14288" cy="1143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043613" y="8164513"/>
              <a:ext cx="165100" cy="233363"/>
            </a:xfrm>
            <a:custGeom>
              <a:avLst/>
              <a:gdLst>
                <a:gd name="T0" fmla="*/ 147 w 147"/>
                <a:gd name="T1" fmla="*/ 208 h 208"/>
                <a:gd name="T2" fmla="*/ 108 w 147"/>
                <a:gd name="T3" fmla="*/ 208 h 208"/>
                <a:gd name="T4" fmla="*/ 23 w 147"/>
                <a:gd name="T5" fmla="*/ 31 h 208"/>
                <a:gd name="T6" fmla="*/ 26 w 147"/>
                <a:gd name="T7" fmla="*/ 70 h 208"/>
                <a:gd name="T8" fmla="*/ 27 w 147"/>
                <a:gd name="T9" fmla="*/ 113 h 208"/>
                <a:gd name="T10" fmla="*/ 27 w 147"/>
                <a:gd name="T11" fmla="*/ 208 h 208"/>
                <a:gd name="T12" fmla="*/ 0 w 147"/>
                <a:gd name="T13" fmla="*/ 208 h 208"/>
                <a:gd name="T14" fmla="*/ 0 w 147"/>
                <a:gd name="T15" fmla="*/ 0 h 208"/>
                <a:gd name="T16" fmla="*/ 38 w 147"/>
                <a:gd name="T17" fmla="*/ 0 h 208"/>
                <a:gd name="T18" fmla="*/ 124 w 147"/>
                <a:gd name="T19" fmla="*/ 177 h 208"/>
                <a:gd name="T20" fmla="*/ 121 w 147"/>
                <a:gd name="T21" fmla="*/ 150 h 208"/>
                <a:gd name="T22" fmla="*/ 120 w 147"/>
                <a:gd name="T23" fmla="*/ 114 h 208"/>
                <a:gd name="T24" fmla="*/ 120 w 147"/>
                <a:gd name="T25" fmla="*/ 0 h 208"/>
                <a:gd name="T26" fmla="*/ 147 w 147"/>
                <a:gd name="T27" fmla="*/ 0 h 208"/>
                <a:gd name="T28" fmla="*/ 147 w 147"/>
                <a:gd name="T2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208">
                  <a:moveTo>
                    <a:pt x="147" y="208"/>
                  </a:moveTo>
                  <a:cubicBezTo>
                    <a:pt x="108" y="208"/>
                    <a:pt x="108" y="208"/>
                    <a:pt x="108" y="20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45"/>
                    <a:pt x="25" y="58"/>
                    <a:pt x="26" y="70"/>
                  </a:cubicBezTo>
                  <a:cubicBezTo>
                    <a:pt x="27" y="82"/>
                    <a:pt x="27" y="96"/>
                    <a:pt x="27" y="113"/>
                  </a:cubicBezTo>
                  <a:cubicBezTo>
                    <a:pt x="27" y="208"/>
                    <a:pt x="27" y="208"/>
                    <a:pt x="27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24" y="177"/>
                    <a:pt x="124" y="177"/>
                    <a:pt x="124" y="177"/>
                  </a:cubicBezTo>
                  <a:cubicBezTo>
                    <a:pt x="123" y="172"/>
                    <a:pt x="122" y="163"/>
                    <a:pt x="121" y="150"/>
                  </a:cubicBezTo>
                  <a:cubicBezTo>
                    <a:pt x="120" y="136"/>
                    <a:pt x="120" y="124"/>
                    <a:pt x="120" y="1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147" y="2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6256338" y="8215313"/>
              <a:ext cx="152400" cy="187325"/>
            </a:xfrm>
            <a:custGeom>
              <a:avLst/>
              <a:gdLst>
                <a:gd name="T0" fmla="*/ 126 w 136"/>
                <a:gd name="T1" fmla="*/ 140 h 167"/>
                <a:gd name="T2" fmla="*/ 136 w 136"/>
                <a:gd name="T3" fmla="*/ 148 h 167"/>
                <a:gd name="T4" fmla="*/ 130 w 136"/>
                <a:gd name="T5" fmla="*/ 167 h 167"/>
                <a:gd name="T6" fmla="*/ 110 w 136"/>
                <a:gd name="T7" fmla="*/ 160 h 167"/>
                <a:gd name="T8" fmla="*/ 99 w 136"/>
                <a:gd name="T9" fmla="*/ 143 h 167"/>
                <a:gd name="T10" fmla="*/ 51 w 136"/>
                <a:gd name="T11" fmla="*/ 167 h 167"/>
                <a:gd name="T12" fmla="*/ 14 w 136"/>
                <a:gd name="T13" fmla="*/ 154 h 167"/>
                <a:gd name="T14" fmla="*/ 0 w 136"/>
                <a:gd name="T15" fmla="*/ 119 h 167"/>
                <a:gd name="T16" fmla="*/ 19 w 136"/>
                <a:gd name="T17" fmla="*/ 80 h 167"/>
                <a:gd name="T18" fmla="*/ 71 w 136"/>
                <a:gd name="T19" fmla="*/ 66 h 167"/>
                <a:gd name="T20" fmla="*/ 95 w 136"/>
                <a:gd name="T21" fmla="*/ 66 h 167"/>
                <a:gd name="T22" fmla="*/ 95 w 136"/>
                <a:gd name="T23" fmla="*/ 54 h 167"/>
                <a:gd name="T24" fmla="*/ 87 w 136"/>
                <a:gd name="T25" fmla="*/ 30 h 167"/>
                <a:gd name="T26" fmla="*/ 62 w 136"/>
                <a:gd name="T27" fmla="*/ 23 h 167"/>
                <a:gd name="T28" fmla="*/ 19 w 136"/>
                <a:gd name="T29" fmla="*/ 31 h 167"/>
                <a:gd name="T30" fmla="*/ 12 w 136"/>
                <a:gd name="T31" fmla="*/ 11 h 167"/>
                <a:gd name="T32" fmla="*/ 67 w 136"/>
                <a:gd name="T33" fmla="*/ 0 h 167"/>
                <a:gd name="T34" fmla="*/ 109 w 136"/>
                <a:gd name="T35" fmla="*/ 14 h 167"/>
                <a:gd name="T36" fmla="*/ 123 w 136"/>
                <a:gd name="T37" fmla="*/ 53 h 167"/>
                <a:gd name="T38" fmla="*/ 123 w 136"/>
                <a:gd name="T39" fmla="*/ 126 h 167"/>
                <a:gd name="T40" fmla="*/ 126 w 136"/>
                <a:gd name="T41" fmla="*/ 140 h 167"/>
                <a:gd name="T42" fmla="*/ 95 w 136"/>
                <a:gd name="T43" fmla="*/ 121 h 167"/>
                <a:gd name="T44" fmla="*/ 95 w 136"/>
                <a:gd name="T45" fmla="*/ 85 h 167"/>
                <a:gd name="T46" fmla="*/ 74 w 136"/>
                <a:gd name="T47" fmla="*/ 85 h 167"/>
                <a:gd name="T48" fmla="*/ 30 w 136"/>
                <a:gd name="T49" fmla="*/ 117 h 167"/>
                <a:gd name="T50" fmla="*/ 37 w 136"/>
                <a:gd name="T51" fmla="*/ 139 h 167"/>
                <a:gd name="T52" fmla="*/ 58 w 136"/>
                <a:gd name="T53" fmla="*/ 146 h 167"/>
                <a:gd name="T54" fmla="*/ 95 w 136"/>
                <a:gd name="T55" fmla="*/ 1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167">
                  <a:moveTo>
                    <a:pt x="126" y="140"/>
                  </a:moveTo>
                  <a:cubicBezTo>
                    <a:pt x="128" y="144"/>
                    <a:pt x="132" y="146"/>
                    <a:pt x="136" y="148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22" y="166"/>
                    <a:pt x="115" y="164"/>
                    <a:pt x="110" y="160"/>
                  </a:cubicBezTo>
                  <a:cubicBezTo>
                    <a:pt x="105" y="156"/>
                    <a:pt x="101" y="151"/>
                    <a:pt x="99" y="143"/>
                  </a:cubicBezTo>
                  <a:cubicBezTo>
                    <a:pt x="88" y="159"/>
                    <a:pt x="72" y="167"/>
                    <a:pt x="51" y="167"/>
                  </a:cubicBezTo>
                  <a:cubicBezTo>
                    <a:pt x="35" y="167"/>
                    <a:pt x="23" y="163"/>
                    <a:pt x="14" y="154"/>
                  </a:cubicBezTo>
                  <a:cubicBezTo>
                    <a:pt x="5" y="145"/>
                    <a:pt x="0" y="133"/>
                    <a:pt x="0" y="119"/>
                  </a:cubicBezTo>
                  <a:cubicBezTo>
                    <a:pt x="0" y="102"/>
                    <a:pt x="6" y="89"/>
                    <a:pt x="19" y="80"/>
                  </a:cubicBezTo>
                  <a:cubicBezTo>
                    <a:pt x="31" y="71"/>
                    <a:pt x="48" y="66"/>
                    <a:pt x="71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3"/>
                    <a:pt x="92" y="35"/>
                    <a:pt x="87" y="30"/>
                  </a:cubicBezTo>
                  <a:cubicBezTo>
                    <a:pt x="81" y="25"/>
                    <a:pt x="73" y="23"/>
                    <a:pt x="62" y="23"/>
                  </a:cubicBezTo>
                  <a:cubicBezTo>
                    <a:pt x="50" y="23"/>
                    <a:pt x="36" y="26"/>
                    <a:pt x="19" y="3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32" y="4"/>
                    <a:pt x="50" y="0"/>
                    <a:pt x="67" y="0"/>
                  </a:cubicBezTo>
                  <a:cubicBezTo>
                    <a:pt x="86" y="0"/>
                    <a:pt x="100" y="5"/>
                    <a:pt x="109" y="14"/>
                  </a:cubicBezTo>
                  <a:cubicBezTo>
                    <a:pt x="118" y="23"/>
                    <a:pt x="123" y="36"/>
                    <a:pt x="123" y="53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33"/>
                    <a:pt x="124" y="137"/>
                    <a:pt x="126" y="140"/>
                  </a:cubicBezTo>
                  <a:close/>
                  <a:moveTo>
                    <a:pt x="95" y="121"/>
                  </a:moveTo>
                  <a:cubicBezTo>
                    <a:pt x="95" y="85"/>
                    <a:pt x="95" y="85"/>
                    <a:pt x="95" y="85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45" y="85"/>
                    <a:pt x="30" y="96"/>
                    <a:pt x="30" y="117"/>
                  </a:cubicBezTo>
                  <a:cubicBezTo>
                    <a:pt x="30" y="127"/>
                    <a:pt x="32" y="134"/>
                    <a:pt x="37" y="139"/>
                  </a:cubicBezTo>
                  <a:cubicBezTo>
                    <a:pt x="42" y="144"/>
                    <a:pt x="48" y="146"/>
                    <a:pt x="58" y="146"/>
                  </a:cubicBezTo>
                  <a:cubicBezTo>
                    <a:pt x="73" y="146"/>
                    <a:pt x="86" y="138"/>
                    <a:pt x="95" y="1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6457951" y="8215313"/>
              <a:ext cx="95250" cy="182563"/>
            </a:xfrm>
            <a:custGeom>
              <a:avLst/>
              <a:gdLst>
                <a:gd name="T0" fmla="*/ 85 w 85"/>
                <a:gd name="T1" fmla="*/ 2 h 163"/>
                <a:gd name="T2" fmla="*/ 80 w 85"/>
                <a:gd name="T3" fmla="*/ 29 h 163"/>
                <a:gd name="T4" fmla="*/ 66 w 85"/>
                <a:gd name="T5" fmla="*/ 27 h 163"/>
                <a:gd name="T6" fmla="*/ 42 w 85"/>
                <a:gd name="T7" fmla="*/ 38 h 163"/>
                <a:gd name="T8" fmla="*/ 28 w 85"/>
                <a:gd name="T9" fmla="*/ 72 h 163"/>
                <a:gd name="T10" fmla="*/ 28 w 85"/>
                <a:gd name="T11" fmla="*/ 163 h 163"/>
                <a:gd name="T12" fmla="*/ 0 w 85"/>
                <a:gd name="T13" fmla="*/ 163 h 163"/>
                <a:gd name="T14" fmla="*/ 0 w 85"/>
                <a:gd name="T15" fmla="*/ 4 h 163"/>
                <a:gd name="T16" fmla="*/ 24 w 85"/>
                <a:gd name="T17" fmla="*/ 4 h 163"/>
                <a:gd name="T18" fmla="*/ 27 w 85"/>
                <a:gd name="T19" fmla="*/ 36 h 163"/>
                <a:gd name="T20" fmla="*/ 44 w 85"/>
                <a:gd name="T21" fmla="*/ 9 h 163"/>
                <a:gd name="T22" fmla="*/ 69 w 85"/>
                <a:gd name="T23" fmla="*/ 0 h 163"/>
                <a:gd name="T24" fmla="*/ 85 w 85"/>
                <a:gd name="T25" fmla="*/ 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63">
                  <a:moveTo>
                    <a:pt x="85" y="2"/>
                  </a:moveTo>
                  <a:cubicBezTo>
                    <a:pt x="80" y="29"/>
                    <a:pt x="80" y="29"/>
                    <a:pt x="80" y="29"/>
                  </a:cubicBezTo>
                  <a:cubicBezTo>
                    <a:pt x="75" y="28"/>
                    <a:pt x="71" y="27"/>
                    <a:pt x="66" y="27"/>
                  </a:cubicBezTo>
                  <a:cubicBezTo>
                    <a:pt x="56" y="27"/>
                    <a:pt x="48" y="31"/>
                    <a:pt x="42" y="38"/>
                  </a:cubicBezTo>
                  <a:cubicBezTo>
                    <a:pt x="36" y="46"/>
                    <a:pt x="31" y="57"/>
                    <a:pt x="28" y="72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24"/>
                    <a:pt x="37" y="15"/>
                    <a:pt x="44" y="9"/>
                  </a:cubicBezTo>
                  <a:cubicBezTo>
                    <a:pt x="51" y="3"/>
                    <a:pt x="60" y="0"/>
                    <a:pt x="69" y="0"/>
                  </a:cubicBezTo>
                  <a:cubicBezTo>
                    <a:pt x="75" y="0"/>
                    <a:pt x="80" y="1"/>
                    <a:pt x="85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564313" y="8215313"/>
              <a:ext cx="160338" cy="187325"/>
            </a:xfrm>
            <a:custGeom>
              <a:avLst/>
              <a:gdLst>
                <a:gd name="T0" fmla="*/ 124 w 143"/>
                <a:gd name="T1" fmla="*/ 23 h 167"/>
                <a:gd name="T2" fmla="*/ 143 w 143"/>
                <a:gd name="T3" fmla="*/ 83 h 167"/>
                <a:gd name="T4" fmla="*/ 134 w 143"/>
                <a:gd name="T5" fmla="*/ 127 h 167"/>
                <a:gd name="T6" fmla="*/ 110 w 143"/>
                <a:gd name="T7" fmla="*/ 157 h 167"/>
                <a:gd name="T8" fmla="*/ 71 w 143"/>
                <a:gd name="T9" fmla="*/ 167 h 167"/>
                <a:gd name="T10" fmla="*/ 19 w 143"/>
                <a:gd name="T11" fmla="*/ 145 h 167"/>
                <a:gd name="T12" fmla="*/ 0 w 143"/>
                <a:gd name="T13" fmla="*/ 84 h 167"/>
                <a:gd name="T14" fmla="*/ 9 w 143"/>
                <a:gd name="T15" fmla="*/ 40 h 167"/>
                <a:gd name="T16" fmla="*/ 33 w 143"/>
                <a:gd name="T17" fmla="*/ 11 h 167"/>
                <a:gd name="T18" fmla="*/ 72 w 143"/>
                <a:gd name="T19" fmla="*/ 0 h 167"/>
                <a:gd name="T20" fmla="*/ 124 w 143"/>
                <a:gd name="T21" fmla="*/ 23 h 167"/>
                <a:gd name="T22" fmla="*/ 30 w 143"/>
                <a:gd name="T23" fmla="*/ 84 h 167"/>
                <a:gd name="T24" fmla="*/ 71 w 143"/>
                <a:gd name="T25" fmla="*/ 145 h 167"/>
                <a:gd name="T26" fmla="*/ 113 w 143"/>
                <a:gd name="T27" fmla="*/ 83 h 167"/>
                <a:gd name="T28" fmla="*/ 72 w 143"/>
                <a:gd name="T29" fmla="*/ 23 h 167"/>
                <a:gd name="T30" fmla="*/ 30 w 143"/>
                <a:gd name="T31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67">
                  <a:moveTo>
                    <a:pt x="124" y="23"/>
                  </a:moveTo>
                  <a:cubicBezTo>
                    <a:pt x="136" y="38"/>
                    <a:pt x="143" y="58"/>
                    <a:pt x="143" y="83"/>
                  </a:cubicBezTo>
                  <a:cubicBezTo>
                    <a:pt x="143" y="100"/>
                    <a:pt x="140" y="115"/>
                    <a:pt x="134" y="127"/>
                  </a:cubicBezTo>
                  <a:cubicBezTo>
                    <a:pt x="128" y="140"/>
                    <a:pt x="120" y="150"/>
                    <a:pt x="110" y="157"/>
                  </a:cubicBezTo>
                  <a:cubicBezTo>
                    <a:pt x="99" y="163"/>
                    <a:pt x="86" y="167"/>
                    <a:pt x="71" y="167"/>
                  </a:cubicBezTo>
                  <a:cubicBezTo>
                    <a:pt x="49" y="167"/>
                    <a:pt x="32" y="159"/>
                    <a:pt x="19" y="145"/>
                  </a:cubicBezTo>
                  <a:cubicBezTo>
                    <a:pt x="7" y="130"/>
                    <a:pt x="0" y="109"/>
                    <a:pt x="0" y="84"/>
                  </a:cubicBezTo>
                  <a:cubicBezTo>
                    <a:pt x="0" y="67"/>
                    <a:pt x="3" y="53"/>
                    <a:pt x="9" y="40"/>
                  </a:cubicBezTo>
                  <a:cubicBezTo>
                    <a:pt x="14" y="27"/>
                    <a:pt x="23" y="18"/>
                    <a:pt x="33" y="11"/>
                  </a:cubicBezTo>
                  <a:cubicBezTo>
                    <a:pt x="44" y="4"/>
                    <a:pt x="57" y="0"/>
                    <a:pt x="72" y="0"/>
                  </a:cubicBezTo>
                  <a:cubicBezTo>
                    <a:pt x="94" y="0"/>
                    <a:pt x="112" y="8"/>
                    <a:pt x="124" y="23"/>
                  </a:cubicBezTo>
                  <a:close/>
                  <a:moveTo>
                    <a:pt x="30" y="84"/>
                  </a:moveTo>
                  <a:cubicBezTo>
                    <a:pt x="30" y="124"/>
                    <a:pt x="44" y="145"/>
                    <a:pt x="71" y="145"/>
                  </a:cubicBezTo>
                  <a:cubicBezTo>
                    <a:pt x="99" y="145"/>
                    <a:pt x="113" y="124"/>
                    <a:pt x="113" y="83"/>
                  </a:cubicBezTo>
                  <a:cubicBezTo>
                    <a:pt x="113" y="43"/>
                    <a:pt x="99" y="23"/>
                    <a:pt x="72" y="23"/>
                  </a:cubicBezTo>
                  <a:cubicBezTo>
                    <a:pt x="44" y="23"/>
                    <a:pt x="30" y="43"/>
                    <a:pt x="30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6764338" y="8143875"/>
              <a:ext cx="149225" cy="258763"/>
            </a:xfrm>
            <a:custGeom>
              <a:avLst/>
              <a:gdLst>
                <a:gd name="T0" fmla="*/ 133 w 133"/>
                <a:gd name="T1" fmla="*/ 4 h 231"/>
                <a:gd name="T2" fmla="*/ 133 w 133"/>
                <a:gd name="T3" fmla="*/ 227 h 231"/>
                <a:gd name="T4" fmla="*/ 109 w 133"/>
                <a:gd name="T5" fmla="*/ 227 h 231"/>
                <a:gd name="T6" fmla="*/ 106 w 133"/>
                <a:gd name="T7" fmla="*/ 205 h 231"/>
                <a:gd name="T8" fmla="*/ 86 w 133"/>
                <a:gd name="T9" fmla="*/ 224 h 231"/>
                <a:gd name="T10" fmla="*/ 60 w 133"/>
                <a:gd name="T11" fmla="*/ 231 h 231"/>
                <a:gd name="T12" fmla="*/ 16 w 133"/>
                <a:gd name="T13" fmla="*/ 209 h 231"/>
                <a:gd name="T14" fmla="*/ 0 w 133"/>
                <a:gd name="T15" fmla="*/ 148 h 231"/>
                <a:gd name="T16" fmla="*/ 7 w 133"/>
                <a:gd name="T17" fmla="*/ 105 h 231"/>
                <a:gd name="T18" fmla="*/ 29 w 133"/>
                <a:gd name="T19" fmla="*/ 75 h 231"/>
                <a:gd name="T20" fmla="*/ 62 w 133"/>
                <a:gd name="T21" fmla="*/ 64 h 231"/>
                <a:gd name="T22" fmla="*/ 105 w 133"/>
                <a:gd name="T23" fmla="*/ 84 h 231"/>
                <a:gd name="T24" fmla="*/ 105 w 133"/>
                <a:gd name="T25" fmla="*/ 0 h 231"/>
                <a:gd name="T26" fmla="*/ 133 w 133"/>
                <a:gd name="T27" fmla="*/ 4 h 231"/>
                <a:gd name="T28" fmla="*/ 88 w 133"/>
                <a:gd name="T29" fmla="*/ 203 h 231"/>
                <a:gd name="T30" fmla="*/ 105 w 133"/>
                <a:gd name="T31" fmla="*/ 185 h 231"/>
                <a:gd name="T32" fmla="*/ 105 w 133"/>
                <a:gd name="T33" fmla="*/ 107 h 231"/>
                <a:gd name="T34" fmla="*/ 89 w 133"/>
                <a:gd name="T35" fmla="*/ 92 h 231"/>
                <a:gd name="T36" fmla="*/ 68 w 133"/>
                <a:gd name="T37" fmla="*/ 86 h 231"/>
                <a:gd name="T38" fmla="*/ 40 w 133"/>
                <a:gd name="T39" fmla="*/ 102 h 231"/>
                <a:gd name="T40" fmla="*/ 30 w 133"/>
                <a:gd name="T41" fmla="*/ 148 h 231"/>
                <a:gd name="T42" fmla="*/ 39 w 133"/>
                <a:gd name="T43" fmla="*/ 194 h 231"/>
                <a:gd name="T44" fmla="*/ 66 w 133"/>
                <a:gd name="T45" fmla="*/ 209 h 231"/>
                <a:gd name="T46" fmla="*/ 88 w 133"/>
                <a:gd name="T47" fmla="*/ 20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231">
                  <a:moveTo>
                    <a:pt x="133" y="4"/>
                  </a:moveTo>
                  <a:cubicBezTo>
                    <a:pt x="133" y="227"/>
                    <a:pt x="133" y="227"/>
                    <a:pt x="133" y="227"/>
                  </a:cubicBezTo>
                  <a:cubicBezTo>
                    <a:pt x="109" y="227"/>
                    <a:pt x="109" y="227"/>
                    <a:pt x="109" y="227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101" y="213"/>
                    <a:pt x="94" y="220"/>
                    <a:pt x="86" y="224"/>
                  </a:cubicBezTo>
                  <a:cubicBezTo>
                    <a:pt x="78" y="229"/>
                    <a:pt x="70" y="231"/>
                    <a:pt x="60" y="231"/>
                  </a:cubicBezTo>
                  <a:cubicBezTo>
                    <a:pt x="41" y="231"/>
                    <a:pt x="26" y="223"/>
                    <a:pt x="16" y="209"/>
                  </a:cubicBezTo>
                  <a:cubicBezTo>
                    <a:pt x="5" y="194"/>
                    <a:pt x="0" y="174"/>
                    <a:pt x="0" y="148"/>
                  </a:cubicBezTo>
                  <a:cubicBezTo>
                    <a:pt x="0" y="132"/>
                    <a:pt x="2" y="117"/>
                    <a:pt x="7" y="105"/>
                  </a:cubicBezTo>
                  <a:cubicBezTo>
                    <a:pt x="12" y="92"/>
                    <a:pt x="20" y="82"/>
                    <a:pt x="29" y="75"/>
                  </a:cubicBezTo>
                  <a:cubicBezTo>
                    <a:pt x="38" y="68"/>
                    <a:pt x="50" y="64"/>
                    <a:pt x="62" y="64"/>
                  </a:cubicBezTo>
                  <a:cubicBezTo>
                    <a:pt x="79" y="64"/>
                    <a:pt x="93" y="71"/>
                    <a:pt x="105" y="84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33" y="4"/>
                  </a:lnTo>
                  <a:close/>
                  <a:moveTo>
                    <a:pt x="88" y="203"/>
                  </a:moveTo>
                  <a:cubicBezTo>
                    <a:pt x="94" y="199"/>
                    <a:pt x="100" y="193"/>
                    <a:pt x="105" y="185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0" y="100"/>
                    <a:pt x="94" y="95"/>
                    <a:pt x="89" y="92"/>
                  </a:cubicBezTo>
                  <a:cubicBezTo>
                    <a:pt x="82" y="88"/>
                    <a:pt x="76" y="86"/>
                    <a:pt x="68" y="86"/>
                  </a:cubicBezTo>
                  <a:cubicBezTo>
                    <a:pt x="56" y="86"/>
                    <a:pt x="46" y="91"/>
                    <a:pt x="40" y="102"/>
                  </a:cubicBezTo>
                  <a:cubicBezTo>
                    <a:pt x="33" y="112"/>
                    <a:pt x="30" y="127"/>
                    <a:pt x="30" y="148"/>
                  </a:cubicBezTo>
                  <a:cubicBezTo>
                    <a:pt x="30" y="168"/>
                    <a:pt x="33" y="184"/>
                    <a:pt x="39" y="194"/>
                  </a:cubicBezTo>
                  <a:cubicBezTo>
                    <a:pt x="45" y="204"/>
                    <a:pt x="54" y="209"/>
                    <a:pt x="66" y="209"/>
                  </a:cubicBezTo>
                  <a:cubicBezTo>
                    <a:pt x="74" y="209"/>
                    <a:pt x="82" y="207"/>
                    <a:pt x="88" y="20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6964363" y="8215313"/>
              <a:ext cx="158750" cy="187325"/>
            </a:xfrm>
            <a:custGeom>
              <a:avLst/>
              <a:gdLst>
                <a:gd name="T0" fmla="*/ 124 w 142"/>
                <a:gd name="T1" fmla="*/ 23 h 167"/>
                <a:gd name="T2" fmla="*/ 142 w 142"/>
                <a:gd name="T3" fmla="*/ 83 h 167"/>
                <a:gd name="T4" fmla="*/ 134 w 142"/>
                <a:gd name="T5" fmla="*/ 127 h 167"/>
                <a:gd name="T6" fmla="*/ 109 w 142"/>
                <a:gd name="T7" fmla="*/ 157 h 167"/>
                <a:gd name="T8" fmla="*/ 71 w 142"/>
                <a:gd name="T9" fmla="*/ 167 h 167"/>
                <a:gd name="T10" fmla="*/ 19 w 142"/>
                <a:gd name="T11" fmla="*/ 145 h 167"/>
                <a:gd name="T12" fmla="*/ 0 w 142"/>
                <a:gd name="T13" fmla="*/ 84 h 167"/>
                <a:gd name="T14" fmla="*/ 9 w 142"/>
                <a:gd name="T15" fmla="*/ 40 h 167"/>
                <a:gd name="T16" fmla="*/ 33 w 142"/>
                <a:gd name="T17" fmla="*/ 11 h 167"/>
                <a:gd name="T18" fmla="*/ 72 w 142"/>
                <a:gd name="T19" fmla="*/ 0 h 167"/>
                <a:gd name="T20" fmla="*/ 124 w 142"/>
                <a:gd name="T21" fmla="*/ 23 h 167"/>
                <a:gd name="T22" fmla="*/ 30 w 142"/>
                <a:gd name="T23" fmla="*/ 84 h 167"/>
                <a:gd name="T24" fmla="*/ 71 w 142"/>
                <a:gd name="T25" fmla="*/ 145 h 167"/>
                <a:gd name="T26" fmla="*/ 112 w 142"/>
                <a:gd name="T27" fmla="*/ 83 h 167"/>
                <a:gd name="T28" fmla="*/ 72 w 142"/>
                <a:gd name="T29" fmla="*/ 23 h 167"/>
                <a:gd name="T30" fmla="*/ 30 w 142"/>
                <a:gd name="T31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67">
                  <a:moveTo>
                    <a:pt x="124" y="23"/>
                  </a:moveTo>
                  <a:cubicBezTo>
                    <a:pt x="136" y="38"/>
                    <a:pt x="142" y="58"/>
                    <a:pt x="142" y="83"/>
                  </a:cubicBezTo>
                  <a:cubicBezTo>
                    <a:pt x="142" y="100"/>
                    <a:pt x="140" y="115"/>
                    <a:pt x="134" y="127"/>
                  </a:cubicBezTo>
                  <a:cubicBezTo>
                    <a:pt x="128" y="140"/>
                    <a:pt x="120" y="150"/>
                    <a:pt x="109" y="157"/>
                  </a:cubicBezTo>
                  <a:cubicBezTo>
                    <a:pt x="99" y="163"/>
                    <a:pt x="86" y="167"/>
                    <a:pt x="71" y="167"/>
                  </a:cubicBezTo>
                  <a:cubicBezTo>
                    <a:pt x="49" y="167"/>
                    <a:pt x="31" y="159"/>
                    <a:pt x="19" y="145"/>
                  </a:cubicBezTo>
                  <a:cubicBezTo>
                    <a:pt x="6" y="130"/>
                    <a:pt x="0" y="109"/>
                    <a:pt x="0" y="84"/>
                  </a:cubicBezTo>
                  <a:cubicBezTo>
                    <a:pt x="0" y="67"/>
                    <a:pt x="3" y="53"/>
                    <a:pt x="9" y="40"/>
                  </a:cubicBezTo>
                  <a:cubicBezTo>
                    <a:pt x="14" y="27"/>
                    <a:pt x="22" y="18"/>
                    <a:pt x="33" y="11"/>
                  </a:cubicBezTo>
                  <a:cubicBezTo>
                    <a:pt x="44" y="4"/>
                    <a:pt x="57" y="0"/>
                    <a:pt x="72" y="0"/>
                  </a:cubicBezTo>
                  <a:cubicBezTo>
                    <a:pt x="94" y="0"/>
                    <a:pt x="111" y="8"/>
                    <a:pt x="124" y="23"/>
                  </a:cubicBezTo>
                  <a:close/>
                  <a:moveTo>
                    <a:pt x="30" y="84"/>
                  </a:moveTo>
                  <a:cubicBezTo>
                    <a:pt x="30" y="124"/>
                    <a:pt x="44" y="145"/>
                    <a:pt x="71" y="145"/>
                  </a:cubicBezTo>
                  <a:cubicBezTo>
                    <a:pt x="99" y="145"/>
                    <a:pt x="112" y="124"/>
                    <a:pt x="112" y="83"/>
                  </a:cubicBezTo>
                  <a:cubicBezTo>
                    <a:pt x="112" y="43"/>
                    <a:pt x="99" y="23"/>
                    <a:pt x="72" y="23"/>
                  </a:cubicBezTo>
                  <a:cubicBezTo>
                    <a:pt x="44" y="23"/>
                    <a:pt x="30" y="43"/>
                    <a:pt x="30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7150101" y="8220075"/>
              <a:ext cx="230188" cy="177800"/>
            </a:xfrm>
            <a:custGeom>
              <a:avLst/>
              <a:gdLst>
                <a:gd name="T0" fmla="*/ 145 w 145"/>
                <a:gd name="T1" fmla="*/ 0 h 112"/>
                <a:gd name="T2" fmla="*/ 119 w 145"/>
                <a:gd name="T3" fmla="*/ 112 h 112"/>
                <a:gd name="T4" fmla="*/ 92 w 145"/>
                <a:gd name="T5" fmla="*/ 112 h 112"/>
                <a:gd name="T6" fmla="*/ 73 w 145"/>
                <a:gd name="T7" fmla="*/ 17 h 112"/>
                <a:gd name="T8" fmla="*/ 52 w 145"/>
                <a:gd name="T9" fmla="*/ 112 h 112"/>
                <a:gd name="T10" fmla="*/ 26 w 145"/>
                <a:gd name="T11" fmla="*/ 112 h 112"/>
                <a:gd name="T12" fmla="*/ 0 w 145"/>
                <a:gd name="T13" fmla="*/ 0 h 112"/>
                <a:gd name="T14" fmla="*/ 19 w 145"/>
                <a:gd name="T15" fmla="*/ 0 h 112"/>
                <a:gd name="T16" fmla="*/ 40 w 145"/>
                <a:gd name="T17" fmla="*/ 98 h 112"/>
                <a:gd name="T18" fmla="*/ 62 w 145"/>
                <a:gd name="T19" fmla="*/ 0 h 112"/>
                <a:gd name="T20" fmla="*/ 84 w 145"/>
                <a:gd name="T21" fmla="*/ 0 h 112"/>
                <a:gd name="T22" fmla="*/ 105 w 145"/>
                <a:gd name="T23" fmla="*/ 98 h 112"/>
                <a:gd name="T24" fmla="*/ 126 w 145"/>
                <a:gd name="T25" fmla="*/ 0 h 112"/>
                <a:gd name="T26" fmla="*/ 145 w 145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112">
                  <a:moveTo>
                    <a:pt x="145" y="0"/>
                  </a:moveTo>
                  <a:lnTo>
                    <a:pt x="119" y="112"/>
                  </a:lnTo>
                  <a:lnTo>
                    <a:pt x="92" y="112"/>
                  </a:lnTo>
                  <a:lnTo>
                    <a:pt x="73" y="17"/>
                  </a:lnTo>
                  <a:lnTo>
                    <a:pt x="52" y="112"/>
                  </a:lnTo>
                  <a:lnTo>
                    <a:pt x="26" y="1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40" y="98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5" y="98"/>
                  </a:lnTo>
                  <a:lnTo>
                    <a:pt x="126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7389813" y="8220075"/>
              <a:ext cx="158750" cy="250825"/>
            </a:xfrm>
            <a:custGeom>
              <a:avLst/>
              <a:gdLst>
                <a:gd name="T0" fmla="*/ 89 w 142"/>
                <a:gd name="T1" fmla="*/ 160 h 224"/>
                <a:gd name="T2" fmla="*/ 63 w 142"/>
                <a:gd name="T3" fmla="*/ 204 h 224"/>
                <a:gd name="T4" fmla="*/ 15 w 142"/>
                <a:gd name="T5" fmla="*/ 224 h 224"/>
                <a:gd name="T6" fmla="*/ 12 w 142"/>
                <a:gd name="T7" fmla="*/ 202 h 224"/>
                <a:gd name="T8" fmla="*/ 37 w 142"/>
                <a:gd name="T9" fmla="*/ 194 h 224"/>
                <a:gd name="T10" fmla="*/ 52 w 142"/>
                <a:gd name="T11" fmla="*/ 181 h 224"/>
                <a:gd name="T12" fmla="*/ 63 w 142"/>
                <a:gd name="T13" fmla="*/ 159 h 224"/>
                <a:gd name="T14" fmla="*/ 53 w 142"/>
                <a:gd name="T15" fmla="*/ 159 h 224"/>
                <a:gd name="T16" fmla="*/ 0 w 142"/>
                <a:gd name="T17" fmla="*/ 0 h 224"/>
                <a:gd name="T18" fmla="*/ 29 w 142"/>
                <a:gd name="T19" fmla="*/ 0 h 224"/>
                <a:gd name="T20" fmla="*/ 72 w 142"/>
                <a:gd name="T21" fmla="*/ 139 h 224"/>
                <a:gd name="T22" fmla="*/ 114 w 142"/>
                <a:gd name="T23" fmla="*/ 0 h 224"/>
                <a:gd name="T24" fmla="*/ 142 w 142"/>
                <a:gd name="T25" fmla="*/ 0 h 224"/>
                <a:gd name="T26" fmla="*/ 89 w 142"/>
                <a:gd name="T27" fmla="*/ 16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224">
                  <a:moveTo>
                    <a:pt x="89" y="160"/>
                  </a:moveTo>
                  <a:cubicBezTo>
                    <a:pt x="83" y="179"/>
                    <a:pt x="74" y="193"/>
                    <a:pt x="63" y="204"/>
                  </a:cubicBezTo>
                  <a:cubicBezTo>
                    <a:pt x="52" y="215"/>
                    <a:pt x="36" y="222"/>
                    <a:pt x="15" y="224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23" y="200"/>
                    <a:pt x="31" y="198"/>
                    <a:pt x="37" y="194"/>
                  </a:cubicBezTo>
                  <a:cubicBezTo>
                    <a:pt x="43" y="191"/>
                    <a:pt x="48" y="186"/>
                    <a:pt x="52" y="181"/>
                  </a:cubicBezTo>
                  <a:cubicBezTo>
                    <a:pt x="56" y="176"/>
                    <a:pt x="59" y="168"/>
                    <a:pt x="63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89" y="1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7650163" y="8159750"/>
              <a:ext cx="163513" cy="242888"/>
            </a:xfrm>
            <a:custGeom>
              <a:avLst/>
              <a:gdLst>
                <a:gd name="T0" fmla="*/ 110 w 146"/>
                <a:gd name="T1" fmla="*/ 6 h 216"/>
                <a:gd name="T2" fmla="*/ 139 w 146"/>
                <a:gd name="T3" fmla="*/ 24 h 216"/>
                <a:gd name="T4" fmla="*/ 123 w 146"/>
                <a:gd name="T5" fmla="*/ 42 h 216"/>
                <a:gd name="T6" fmla="*/ 100 w 146"/>
                <a:gd name="T7" fmla="*/ 28 h 216"/>
                <a:gd name="T8" fmla="*/ 76 w 146"/>
                <a:gd name="T9" fmla="*/ 24 h 216"/>
                <a:gd name="T10" fmla="*/ 49 w 146"/>
                <a:gd name="T11" fmla="*/ 31 h 216"/>
                <a:gd name="T12" fmla="*/ 38 w 146"/>
                <a:gd name="T13" fmla="*/ 53 h 216"/>
                <a:gd name="T14" fmla="*/ 42 w 146"/>
                <a:gd name="T15" fmla="*/ 69 h 216"/>
                <a:gd name="T16" fmla="*/ 55 w 146"/>
                <a:gd name="T17" fmla="*/ 80 h 216"/>
                <a:gd name="T18" fmla="*/ 84 w 146"/>
                <a:gd name="T19" fmla="*/ 91 h 216"/>
                <a:gd name="T20" fmla="*/ 116 w 146"/>
                <a:gd name="T21" fmla="*/ 104 h 216"/>
                <a:gd name="T22" fmla="*/ 138 w 146"/>
                <a:gd name="T23" fmla="*/ 123 h 216"/>
                <a:gd name="T24" fmla="*/ 146 w 146"/>
                <a:gd name="T25" fmla="*/ 154 h 216"/>
                <a:gd name="T26" fmla="*/ 137 w 146"/>
                <a:gd name="T27" fmla="*/ 186 h 216"/>
                <a:gd name="T28" fmla="*/ 111 w 146"/>
                <a:gd name="T29" fmla="*/ 208 h 216"/>
                <a:gd name="T30" fmla="*/ 71 w 146"/>
                <a:gd name="T31" fmla="*/ 216 h 216"/>
                <a:gd name="T32" fmla="*/ 0 w 146"/>
                <a:gd name="T33" fmla="*/ 189 h 216"/>
                <a:gd name="T34" fmla="*/ 16 w 146"/>
                <a:gd name="T35" fmla="*/ 171 h 216"/>
                <a:gd name="T36" fmla="*/ 42 w 146"/>
                <a:gd name="T37" fmla="*/ 187 h 216"/>
                <a:gd name="T38" fmla="*/ 71 w 146"/>
                <a:gd name="T39" fmla="*/ 192 h 216"/>
                <a:gd name="T40" fmla="*/ 103 w 146"/>
                <a:gd name="T41" fmla="*/ 183 h 216"/>
                <a:gd name="T42" fmla="*/ 116 w 146"/>
                <a:gd name="T43" fmla="*/ 155 h 216"/>
                <a:gd name="T44" fmla="*/ 112 w 146"/>
                <a:gd name="T45" fmla="*/ 138 h 216"/>
                <a:gd name="T46" fmla="*/ 98 w 146"/>
                <a:gd name="T47" fmla="*/ 126 h 216"/>
                <a:gd name="T48" fmla="*/ 71 w 146"/>
                <a:gd name="T49" fmla="*/ 115 h 216"/>
                <a:gd name="T50" fmla="*/ 24 w 146"/>
                <a:gd name="T51" fmla="*/ 92 h 216"/>
                <a:gd name="T52" fmla="*/ 9 w 146"/>
                <a:gd name="T53" fmla="*/ 55 h 216"/>
                <a:gd name="T54" fmla="*/ 17 w 146"/>
                <a:gd name="T55" fmla="*/ 27 h 216"/>
                <a:gd name="T56" fmla="*/ 40 w 146"/>
                <a:gd name="T57" fmla="*/ 7 h 216"/>
                <a:gd name="T58" fmla="*/ 74 w 146"/>
                <a:gd name="T59" fmla="*/ 0 h 216"/>
                <a:gd name="T60" fmla="*/ 110 w 146"/>
                <a:gd name="T61" fmla="*/ 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6" h="216">
                  <a:moveTo>
                    <a:pt x="110" y="6"/>
                  </a:moveTo>
                  <a:cubicBezTo>
                    <a:pt x="120" y="10"/>
                    <a:pt x="130" y="16"/>
                    <a:pt x="139" y="24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15" y="36"/>
                    <a:pt x="108" y="31"/>
                    <a:pt x="100" y="28"/>
                  </a:cubicBezTo>
                  <a:cubicBezTo>
                    <a:pt x="92" y="25"/>
                    <a:pt x="84" y="24"/>
                    <a:pt x="76" y="24"/>
                  </a:cubicBezTo>
                  <a:cubicBezTo>
                    <a:pt x="65" y="24"/>
                    <a:pt x="56" y="26"/>
                    <a:pt x="49" y="31"/>
                  </a:cubicBezTo>
                  <a:cubicBezTo>
                    <a:pt x="42" y="36"/>
                    <a:pt x="38" y="44"/>
                    <a:pt x="38" y="53"/>
                  </a:cubicBezTo>
                  <a:cubicBezTo>
                    <a:pt x="38" y="60"/>
                    <a:pt x="39" y="65"/>
                    <a:pt x="42" y="69"/>
                  </a:cubicBezTo>
                  <a:cubicBezTo>
                    <a:pt x="44" y="73"/>
                    <a:pt x="49" y="77"/>
                    <a:pt x="55" y="80"/>
                  </a:cubicBezTo>
                  <a:cubicBezTo>
                    <a:pt x="62" y="83"/>
                    <a:pt x="71" y="87"/>
                    <a:pt x="84" y="91"/>
                  </a:cubicBezTo>
                  <a:cubicBezTo>
                    <a:pt x="97" y="95"/>
                    <a:pt x="108" y="99"/>
                    <a:pt x="116" y="104"/>
                  </a:cubicBezTo>
                  <a:cubicBezTo>
                    <a:pt x="125" y="109"/>
                    <a:pt x="132" y="115"/>
                    <a:pt x="138" y="123"/>
                  </a:cubicBezTo>
                  <a:cubicBezTo>
                    <a:pt x="143" y="131"/>
                    <a:pt x="146" y="142"/>
                    <a:pt x="146" y="154"/>
                  </a:cubicBezTo>
                  <a:cubicBezTo>
                    <a:pt x="146" y="166"/>
                    <a:pt x="143" y="177"/>
                    <a:pt x="137" y="186"/>
                  </a:cubicBezTo>
                  <a:cubicBezTo>
                    <a:pt x="131" y="196"/>
                    <a:pt x="122" y="203"/>
                    <a:pt x="111" y="208"/>
                  </a:cubicBezTo>
                  <a:cubicBezTo>
                    <a:pt x="100" y="213"/>
                    <a:pt x="86" y="216"/>
                    <a:pt x="71" y="216"/>
                  </a:cubicBezTo>
                  <a:cubicBezTo>
                    <a:pt x="42" y="216"/>
                    <a:pt x="19" y="207"/>
                    <a:pt x="0" y="189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25" y="178"/>
                    <a:pt x="33" y="184"/>
                    <a:pt x="42" y="187"/>
                  </a:cubicBezTo>
                  <a:cubicBezTo>
                    <a:pt x="50" y="191"/>
                    <a:pt x="60" y="192"/>
                    <a:pt x="71" y="192"/>
                  </a:cubicBezTo>
                  <a:cubicBezTo>
                    <a:pt x="84" y="192"/>
                    <a:pt x="94" y="189"/>
                    <a:pt x="103" y="183"/>
                  </a:cubicBezTo>
                  <a:cubicBezTo>
                    <a:pt x="111" y="176"/>
                    <a:pt x="116" y="167"/>
                    <a:pt x="116" y="155"/>
                  </a:cubicBezTo>
                  <a:cubicBezTo>
                    <a:pt x="116" y="148"/>
                    <a:pt x="114" y="143"/>
                    <a:pt x="112" y="138"/>
                  </a:cubicBezTo>
                  <a:cubicBezTo>
                    <a:pt x="109" y="133"/>
                    <a:pt x="105" y="129"/>
                    <a:pt x="98" y="126"/>
                  </a:cubicBezTo>
                  <a:cubicBezTo>
                    <a:pt x="92" y="122"/>
                    <a:pt x="83" y="118"/>
                    <a:pt x="71" y="115"/>
                  </a:cubicBezTo>
                  <a:cubicBezTo>
                    <a:pt x="49" y="108"/>
                    <a:pt x="33" y="101"/>
                    <a:pt x="24" y="92"/>
                  </a:cubicBezTo>
                  <a:cubicBezTo>
                    <a:pt x="14" y="82"/>
                    <a:pt x="9" y="70"/>
                    <a:pt x="9" y="55"/>
                  </a:cubicBezTo>
                  <a:cubicBezTo>
                    <a:pt x="9" y="44"/>
                    <a:pt x="11" y="35"/>
                    <a:pt x="17" y="27"/>
                  </a:cubicBezTo>
                  <a:cubicBezTo>
                    <a:pt x="23" y="18"/>
                    <a:pt x="30" y="12"/>
                    <a:pt x="40" y="7"/>
                  </a:cubicBezTo>
                  <a:cubicBezTo>
                    <a:pt x="50" y="2"/>
                    <a:pt x="62" y="0"/>
                    <a:pt x="74" y="0"/>
                  </a:cubicBezTo>
                  <a:cubicBezTo>
                    <a:pt x="88" y="0"/>
                    <a:pt x="100" y="2"/>
                    <a:pt x="110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7858126" y="8215313"/>
              <a:ext cx="149225" cy="255588"/>
            </a:xfrm>
            <a:custGeom>
              <a:avLst/>
              <a:gdLst>
                <a:gd name="T0" fmla="*/ 118 w 133"/>
                <a:gd name="T1" fmla="*/ 22 h 228"/>
                <a:gd name="T2" fmla="*/ 133 w 133"/>
                <a:gd name="T3" fmla="*/ 83 h 228"/>
                <a:gd name="T4" fmla="*/ 116 w 133"/>
                <a:gd name="T5" fmla="*/ 144 h 228"/>
                <a:gd name="T6" fmla="*/ 70 w 133"/>
                <a:gd name="T7" fmla="*/ 167 h 228"/>
                <a:gd name="T8" fmla="*/ 28 w 133"/>
                <a:gd name="T9" fmla="*/ 149 h 228"/>
                <a:gd name="T10" fmla="*/ 28 w 133"/>
                <a:gd name="T11" fmla="*/ 224 h 228"/>
                <a:gd name="T12" fmla="*/ 0 w 133"/>
                <a:gd name="T13" fmla="*/ 228 h 228"/>
                <a:gd name="T14" fmla="*/ 0 w 133"/>
                <a:gd name="T15" fmla="*/ 4 h 228"/>
                <a:gd name="T16" fmla="*/ 24 w 133"/>
                <a:gd name="T17" fmla="*/ 4 h 228"/>
                <a:gd name="T18" fmla="*/ 26 w 133"/>
                <a:gd name="T19" fmla="*/ 25 h 228"/>
                <a:gd name="T20" fmla="*/ 48 w 133"/>
                <a:gd name="T21" fmla="*/ 7 h 228"/>
                <a:gd name="T22" fmla="*/ 74 w 133"/>
                <a:gd name="T23" fmla="*/ 0 h 228"/>
                <a:gd name="T24" fmla="*/ 118 w 133"/>
                <a:gd name="T25" fmla="*/ 22 h 228"/>
                <a:gd name="T26" fmla="*/ 103 w 133"/>
                <a:gd name="T27" fmla="*/ 83 h 228"/>
                <a:gd name="T28" fmla="*/ 67 w 133"/>
                <a:gd name="T29" fmla="*/ 22 h 228"/>
                <a:gd name="T30" fmla="*/ 45 w 133"/>
                <a:gd name="T31" fmla="*/ 29 h 228"/>
                <a:gd name="T32" fmla="*/ 28 w 133"/>
                <a:gd name="T33" fmla="*/ 47 h 228"/>
                <a:gd name="T34" fmla="*/ 28 w 133"/>
                <a:gd name="T35" fmla="*/ 125 h 228"/>
                <a:gd name="T36" fmla="*/ 43 w 133"/>
                <a:gd name="T37" fmla="*/ 139 h 228"/>
                <a:gd name="T38" fmla="*/ 63 w 133"/>
                <a:gd name="T39" fmla="*/ 144 h 228"/>
                <a:gd name="T40" fmla="*/ 103 w 133"/>
                <a:gd name="T41" fmla="*/ 8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3" h="228">
                  <a:moveTo>
                    <a:pt x="118" y="22"/>
                  </a:moveTo>
                  <a:cubicBezTo>
                    <a:pt x="128" y="36"/>
                    <a:pt x="133" y="57"/>
                    <a:pt x="133" y="83"/>
                  </a:cubicBezTo>
                  <a:cubicBezTo>
                    <a:pt x="133" y="108"/>
                    <a:pt x="127" y="129"/>
                    <a:pt x="116" y="144"/>
                  </a:cubicBezTo>
                  <a:cubicBezTo>
                    <a:pt x="105" y="159"/>
                    <a:pt x="90" y="167"/>
                    <a:pt x="70" y="167"/>
                  </a:cubicBezTo>
                  <a:cubicBezTo>
                    <a:pt x="52" y="167"/>
                    <a:pt x="38" y="161"/>
                    <a:pt x="28" y="149"/>
                  </a:cubicBezTo>
                  <a:cubicBezTo>
                    <a:pt x="28" y="224"/>
                    <a:pt x="28" y="224"/>
                    <a:pt x="28" y="224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2" y="17"/>
                    <a:pt x="39" y="11"/>
                    <a:pt x="48" y="7"/>
                  </a:cubicBezTo>
                  <a:cubicBezTo>
                    <a:pt x="56" y="2"/>
                    <a:pt x="65" y="0"/>
                    <a:pt x="74" y="0"/>
                  </a:cubicBezTo>
                  <a:cubicBezTo>
                    <a:pt x="94" y="0"/>
                    <a:pt x="109" y="7"/>
                    <a:pt x="118" y="22"/>
                  </a:cubicBezTo>
                  <a:close/>
                  <a:moveTo>
                    <a:pt x="103" y="83"/>
                  </a:moveTo>
                  <a:cubicBezTo>
                    <a:pt x="103" y="43"/>
                    <a:pt x="91" y="22"/>
                    <a:pt x="67" y="22"/>
                  </a:cubicBezTo>
                  <a:cubicBezTo>
                    <a:pt x="59" y="22"/>
                    <a:pt x="52" y="25"/>
                    <a:pt x="45" y="29"/>
                  </a:cubicBezTo>
                  <a:cubicBezTo>
                    <a:pt x="39" y="34"/>
                    <a:pt x="33" y="40"/>
                    <a:pt x="28" y="47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32" y="131"/>
                    <a:pt x="37" y="136"/>
                    <a:pt x="43" y="139"/>
                  </a:cubicBezTo>
                  <a:cubicBezTo>
                    <a:pt x="49" y="143"/>
                    <a:pt x="56" y="144"/>
                    <a:pt x="63" y="144"/>
                  </a:cubicBezTo>
                  <a:cubicBezTo>
                    <a:pt x="90" y="144"/>
                    <a:pt x="103" y="124"/>
                    <a:pt x="103" y="8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8051801" y="8132763"/>
              <a:ext cx="46038" cy="265113"/>
            </a:xfrm>
            <a:custGeom>
              <a:avLst/>
              <a:gdLst>
                <a:gd name="T0" fmla="*/ 34 w 40"/>
                <a:gd name="T1" fmla="*/ 6 h 236"/>
                <a:gd name="T2" fmla="*/ 40 w 40"/>
                <a:gd name="T3" fmla="*/ 19 h 236"/>
                <a:gd name="T4" fmla="*/ 34 w 40"/>
                <a:gd name="T5" fmla="*/ 33 h 236"/>
                <a:gd name="T6" fmla="*/ 20 w 40"/>
                <a:gd name="T7" fmla="*/ 38 h 236"/>
                <a:gd name="T8" fmla="*/ 6 w 40"/>
                <a:gd name="T9" fmla="*/ 33 h 236"/>
                <a:gd name="T10" fmla="*/ 0 w 40"/>
                <a:gd name="T11" fmla="*/ 19 h 236"/>
                <a:gd name="T12" fmla="*/ 6 w 40"/>
                <a:gd name="T13" fmla="*/ 6 h 236"/>
                <a:gd name="T14" fmla="*/ 20 w 40"/>
                <a:gd name="T15" fmla="*/ 0 h 236"/>
                <a:gd name="T16" fmla="*/ 34 w 40"/>
                <a:gd name="T17" fmla="*/ 6 h 236"/>
                <a:gd name="T18" fmla="*/ 34 w 40"/>
                <a:gd name="T19" fmla="*/ 77 h 236"/>
                <a:gd name="T20" fmla="*/ 34 w 40"/>
                <a:gd name="T21" fmla="*/ 236 h 236"/>
                <a:gd name="T22" fmla="*/ 6 w 40"/>
                <a:gd name="T23" fmla="*/ 236 h 236"/>
                <a:gd name="T24" fmla="*/ 6 w 40"/>
                <a:gd name="T25" fmla="*/ 77 h 236"/>
                <a:gd name="T26" fmla="*/ 34 w 40"/>
                <a:gd name="T27" fmla="*/ 7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236">
                  <a:moveTo>
                    <a:pt x="34" y="6"/>
                  </a:moveTo>
                  <a:cubicBezTo>
                    <a:pt x="38" y="9"/>
                    <a:pt x="40" y="14"/>
                    <a:pt x="40" y="19"/>
                  </a:cubicBezTo>
                  <a:cubicBezTo>
                    <a:pt x="40" y="25"/>
                    <a:pt x="38" y="29"/>
                    <a:pt x="34" y="33"/>
                  </a:cubicBezTo>
                  <a:cubicBezTo>
                    <a:pt x="30" y="36"/>
                    <a:pt x="26" y="38"/>
                    <a:pt x="20" y="38"/>
                  </a:cubicBezTo>
                  <a:cubicBezTo>
                    <a:pt x="14" y="38"/>
                    <a:pt x="9" y="36"/>
                    <a:pt x="6" y="33"/>
                  </a:cubicBezTo>
                  <a:cubicBezTo>
                    <a:pt x="2" y="29"/>
                    <a:pt x="0" y="25"/>
                    <a:pt x="0" y="19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26" y="0"/>
                    <a:pt x="30" y="2"/>
                    <a:pt x="34" y="6"/>
                  </a:cubicBezTo>
                  <a:close/>
                  <a:moveTo>
                    <a:pt x="34" y="77"/>
                  </a:moveTo>
                  <a:cubicBezTo>
                    <a:pt x="34" y="236"/>
                    <a:pt x="34" y="236"/>
                    <a:pt x="34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6" y="77"/>
                    <a:pt x="6" y="77"/>
                    <a:pt x="6" y="77"/>
                  </a:cubicBezTo>
                  <a:lnTo>
                    <a:pt x="34" y="7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8131176" y="8215313"/>
              <a:ext cx="136525" cy="187325"/>
            </a:xfrm>
            <a:custGeom>
              <a:avLst/>
              <a:gdLst>
                <a:gd name="T0" fmla="*/ 94 w 123"/>
                <a:gd name="T1" fmla="*/ 5 h 167"/>
                <a:gd name="T2" fmla="*/ 119 w 123"/>
                <a:gd name="T3" fmla="*/ 18 h 167"/>
                <a:gd name="T4" fmla="*/ 107 w 123"/>
                <a:gd name="T5" fmla="*/ 36 h 167"/>
                <a:gd name="T6" fmla="*/ 86 w 123"/>
                <a:gd name="T7" fmla="*/ 26 h 167"/>
                <a:gd name="T8" fmla="*/ 66 w 123"/>
                <a:gd name="T9" fmla="*/ 22 h 167"/>
                <a:gd name="T10" fmla="*/ 44 w 123"/>
                <a:gd name="T11" fmla="*/ 28 h 167"/>
                <a:gd name="T12" fmla="*/ 36 w 123"/>
                <a:gd name="T13" fmla="*/ 43 h 167"/>
                <a:gd name="T14" fmla="*/ 44 w 123"/>
                <a:gd name="T15" fmla="*/ 58 h 167"/>
                <a:gd name="T16" fmla="*/ 71 w 123"/>
                <a:gd name="T17" fmla="*/ 69 h 167"/>
                <a:gd name="T18" fmla="*/ 110 w 123"/>
                <a:gd name="T19" fmla="*/ 87 h 167"/>
                <a:gd name="T20" fmla="*/ 123 w 123"/>
                <a:gd name="T21" fmla="*/ 119 h 167"/>
                <a:gd name="T22" fmla="*/ 105 w 123"/>
                <a:gd name="T23" fmla="*/ 154 h 167"/>
                <a:gd name="T24" fmla="*/ 61 w 123"/>
                <a:gd name="T25" fmla="*/ 167 h 167"/>
                <a:gd name="T26" fmla="*/ 0 w 123"/>
                <a:gd name="T27" fmla="*/ 146 h 167"/>
                <a:gd name="T28" fmla="*/ 15 w 123"/>
                <a:gd name="T29" fmla="*/ 129 h 167"/>
                <a:gd name="T30" fmla="*/ 60 w 123"/>
                <a:gd name="T31" fmla="*/ 145 h 167"/>
                <a:gd name="T32" fmla="*/ 85 w 123"/>
                <a:gd name="T33" fmla="*/ 138 h 167"/>
                <a:gd name="T34" fmla="*/ 94 w 123"/>
                <a:gd name="T35" fmla="*/ 120 h 167"/>
                <a:gd name="T36" fmla="*/ 91 w 123"/>
                <a:gd name="T37" fmla="*/ 107 h 167"/>
                <a:gd name="T38" fmla="*/ 79 w 123"/>
                <a:gd name="T39" fmla="*/ 98 h 167"/>
                <a:gd name="T40" fmla="*/ 55 w 123"/>
                <a:gd name="T41" fmla="*/ 90 h 167"/>
                <a:gd name="T42" fmla="*/ 19 w 123"/>
                <a:gd name="T43" fmla="*/ 73 h 167"/>
                <a:gd name="T44" fmla="*/ 7 w 123"/>
                <a:gd name="T45" fmla="*/ 44 h 167"/>
                <a:gd name="T46" fmla="*/ 15 w 123"/>
                <a:gd name="T47" fmla="*/ 21 h 167"/>
                <a:gd name="T48" fmla="*/ 35 w 123"/>
                <a:gd name="T49" fmla="*/ 6 h 167"/>
                <a:gd name="T50" fmla="*/ 65 w 123"/>
                <a:gd name="T51" fmla="*/ 0 h 167"/>
                <a:gd name="T52" fmla="*/ 94 w 123"/>
                <a:gd name="T53" fmla="*/ 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67">
                  <a:moveTo>
                    <a:pt x="94" y="5"/>
                  </a:moveTo>
                  <a:cubicBezTo>
                    <a:pt x="103" y="8"/>
                    <a:pt x="111" y="12"/>
                    <a:pt x="119" y="18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0" y="31"/>
                    <a:pt x="93" y="28"/>
                    <a:pt x="86" y="26"/>
                  </a:cubicBezTo>
                  <a:cubicBezTo>
                    <a:pt x="80" y="23"/>
                    <a:pt x="73" y="22"/>
                    <a:pt x="66" y="22"/>
                  </a:cubicBezTo>
                  <a:cubicBezTo>
                    <a:pt x="57" y="22"/>
                    <a:pt x="49" y="24"/>
                    <a:pt x="44" y="28"/>
                  </a:cubicBezTo>
                  <a:cubicBezTo>
                    <a:pt x="39" y="32"/>
                    <a:pt x="36" y="37"/>
                    <a:pt x="36" y="43"/>
                  </a:cubicBezTo>
                  <a:cubicBezTo>
                    <a:pt x="36" y="50"/>
                    <a:pt x="39" y="55"/>
                    <a:pt x="44" y="58"/>
                  </a:cubicBezTo>
                  <a:cubicBezTo>
                    <a:pt x="49" y="62"/>
                    <a:pt x="58" y="65"/>
                    <a:pt x="71" y="69"/>
                  </a:cubicBezTo>
                  <a:cubicBezTo>
                    <a:pt x="88" y="73"/>
                    <a:pt x="102" y="79"/>
                    <a:pt x="110" y="87"/>
                  </a:cubicBezTo>
                  <a:cubicBezTo>
                    <a:pt x="119" y="95"/>
                    <a:pt x="123" y="105"/>
                    <a:pt x="123" y="119"/>
                  </a:cubicBezTo>
                  <a:cubicBezTo>
                    <a:pt x="123" y="134"/>
                    <a:pt x="117" y="146"/>
                    <a:pt x="105" y="154"/>
                  </a:cubicBezTo>
                  <a:cubicBezTo>
                    <a:pt x="93" y="163"/>
                    <a:pt x="78" y="167"/>
                    <a:pt x="61" y="167"/>
                  </a:cubicBezTo>
                  <a:cubicBezTo>
                    <a:pt x="36" y="167"/>
                    <a:pt x="16" y="160"/>
                    <a:pt x="0" y="146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9" y="139"/>
                    <a:pt x="44" y="145"/>
                    <a:pt x="60" y="145"/>
                  </a:cubicBezTo>
                  <a:cubicBezTo>
                    <a:pt x="70" y="145"/>
                    <a:pt x="79" y="142"/>
                    <a:pt x="85" y="138"/>
                  </a:cubicBezTo>
                  <a:cubicBezTo>
                    <a:pt x="91" y="134"/>
                    <a:pt x="94" y="128"/>
                    <a:pt x="94" y="120"/>
                  </a:cubicBezTo>
                  <a:cubicBezTo>
                    <a:pt x="94" y="115"/>
                    <a:pt x="93" y="110"/>
                    <a:pt x="91" y="107"/>
                  </a:cubicBezTo>
                  <a:cubicBezTo>
                    <a:pt x="89" y="104"/>
                    <a:pt x="85" y="101"/>
                    <a:pt x="79" y="98"/>
                  </a:cubicBezTo>
                  <a:cubicBezTo>
                    <a:pt x="74" y="96"/>
                    <a:pt x="66" y="93"/>
                    <a:pt x="55" y="90"/>
                  </a:cubicBezTo>
                  <a:cubicBezTo>
                    <a:pt x="39" y="86"/>
                    <a:pt x="26" y="80"/>
                    <a:pt x="19" y="73"/>
                  </a:cubicBezTo>
                  <a:cubicBezTo>
                    <a:pt x="11" y="65"/>
                    <a:pt x="7" y="56"/>
                    <a:pt x="7" y="44"/>
                  </a:cubicBezTo>
                  <a:cubicBezTo>
                    <a:pt x="7" y="36"/>
                    <a:pt x="10" y="28"/>
                    <a:pt x="15" y="21"/>
                  </a:cubicBezTo>
                  <a:cubicBezTo>
                    <a:pt x="20" y="15"/>
                    <a:pt x="27" y="10"/>
                    <a:pt x="35" y="6"/>
                  </a:cubicBezTo>
                  <a:cubicBezTo>
                    <a:pt x="44" y="2"/>
                    <a:pt x="54" y="0"/>
                    <a:pt x="65" y="0"/>
                  </a:cubicBezTo>
                  <a:cubicBezTo>
                    <a:pt x="76" y="0"/>
                    <a:pt x="85" y="2"/>
                    <a:pt x="94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8404226" y="8164513"/>
              <a:ext cx="152400" cy="233363"/>
            </a:xfrm>
            <a:custGeom>
              <a:avLst/>
              <a:gdLst>
                <a:gd name="T0" fmla="*/ 114 w 136"/>
                <a:gd name="T1" fmla="*/ 16 h 208"/>
                <a:gd name="T2" fmla="*/ 136 w 136"/>
                <a:gd name="T3" fmla="*/ 64 h 208"/>
                <a:gd name="T4" fmla="*/ 113 w 136"/>
                <a:gd name="T5" fmla="*/ 115 h 208"/>
                <a:gd name="T6" fmla="*/ 55 w 136"/>
                <a:gd name="T7" fmla="*/ 132 h 208"/>
                <a:gd name="T8" fmla="*/ 28 w 136"/>
                <a:gd name="T9" fmla="*/ 132 h 208"/>
                <a:gd name="T10" fmla="*/ 28 w 136"/>
                <a:gd name="T11" fmla="*/ 208 h 208"/>
                <a:gd name="T12" fmla="*/ 0 w 136"/>
                <a:gd name="T13" fmla="*/ 208 h 208"/>
                <a:gd name="T14" fmla="*/ 0 w 136"/>
                <a:gd name="T15" fmla="*/ 0 h 208"/>
                <a:gd name="T16" fmla="*/ 54 w 136"/>
                <a:gd name="T17" fmla="*/ 0 h 208"/>
                <a:gd name="T18" fmla="*/ 114 w 136"/>
                <a:gd name="T19" fmla="*/ 16 h 208"/>
                <a:gd name="T20" fmla="*/ 92 w 136"/>
                <a:gd name="T21" fmla="*/ 99 h 208"/>
                <a:gd name="T22" fmla="*/ 105 w 136"/>
                <a:gd name="T23" fmla="*/ 65 h 208"/>
                <a:gd name="T24" fmla="*/ 92 w 136"/>
                <a:gd name="T25" fmla="*/ 32 h 208"/>
                <a:gd name="T26" fmla="*/ 54 w 136"/>
                <a:gd name="T27" fmla="*/ 22 h 208"/>
                <a:gd name="T28" fmla="*/ 28 w 136"/>
                <a:gd name="T29" fmla="*/ 22 h 208"/>
                <a:gd name="T30" fmla="*/ 28 w 136"/>
                <a:gd name="T31" fmla="*/ 109 h 208"/>
                <a:gd name="T32" fmla="*/ 53 w 136"/>
                <a:gd name="T33" fmla="*/ 109 h 208"/>
                <a:gd name="T34" fmla="*/ 92 w 136"/>
                <a:gd name="T35" fmla="*/ 9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08">
                  <a:moveTo>
                    <a:pt x="114" y="16"/>
                  </a:moveTo>
                  <a:cubicBezTo>
                    <a:pt x="128" y="27"/>
                    <a:pt x="136" y="43"/>
                    <a:pt x="136" y="64"/>
                  </a:cubicBezTo>
                  <a:cubicBezTo>
                    <a:pt x="136" y="87"/>
                    <a:pt x="128" y="104"/>
                    <a:pt x="113" y="115"/>
                  </a:cubicBezTo>
                  <a:cubicBezTo>
                    <a:pt x="99" y="126"/>
                    <a:pt x="79" y="132"/>
                    <a:pt x="55" y="132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208"/>
                    <a:pt x="28" y="208"/>
                    <a:pt x="28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0" y="0"/>
                    <a:pt x="100" y="5"/>
                    <a:pt x="114" y="16"/>
                  </a:cubicBezTo>
                  <a:close/>
                  <a:moveTo>
                    <a:pt x="92" y="99"/>
                  </a:moveTo>
                  <a:cubicBezTo>
                    <a:pt x="100" y="93"/>
                    <a:pt x="105" y="81"/>
                    <a:pt x="105" y="65"/>
                  </a:cubicBezTo>
                  <a:cubicBezTo>
                    <a:pt x="105" y="50"/>
                    <a:pt x="100" y="39"/>
                    <a:pt x="92" y="32"/>
                  </a:cubicBezTo>
                  <a:cubicBezTo>
                    <a:pt x="83" y="25"/>
                    <a:pt x="70" y="22"/>
                    <a:pt x="54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70" y="109"/>
                    <a:pt x="83" y="106"/>
                    <a:pt x="92" y="9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8575676" y="8215313"/>
              <a:ext cx="160338" cy="187325"/>
            </a:xfrm>
            <a:custGeom>
              <a:avLst/>
              <a:gdLst>
                <a:gd name="T0" fmla="*/ 124 w 143"/>
                <a:gd name="T1" fmla="*/ 23 h 167"/>
                <a:gd name="T2" fmla="*/ 143 w 143"/>
                <a:gd name="T3" fmla="*/ 83 h 167"/>
                <a:gd name="T4" fmla="*/ 134 w 143"/>
                <a:gd name="T5" fmla="*/ 127 h 167"/>
                <a:gd name="T6" fmla="*/ 110 w 143"/>
                <a:gd name="T7" fmla="*/ 157 h 167"/>
                <a:gd name="T8" fmla="*/ 71 w 143"/>
                <a:gd name="T9" fmla="*/ 167 h 167"/>
                <a:gd name="T10" fmla="*/ 19 w 143"/>
                <a:gd name="T11" fmla="*/ 145 h 167"/>
                <a:gd name="T12" fmla="*/ 0 w 143"/>
                <a:gd name="T13" fmla="*/ 84 h 167"/>
                <a:gd name="T14" fmla="*/ 9 w 143"/>
                <a:gd name="T15" fmla="*/ 40 h 167"/>
                <a:gd name="T16" fmla="*/ 33 w 143"/>
                <a:gd name="T17" fmla="*/ 11 h 167"/>
                <a:gd name="T18" fmla="*/ 72 w 143"/>
                <a:gd name="T19" fmla="*/ 0 h 167"/>
                <a:gd name="T20" fmla="*/ 124 w 143"/>
                <a:gd name="T21" fmla="*/ 23 h 167"/>
                <a:gd name="T22" fmla="*/ 30 w 143"/>
                <a:gd name="T23" fmla="*/ 84 h 167"/>
                <a:gd name="T24" fmla="*/ 71 w 143"/>
                <a:gd name="T25" fmla="*/ 145 h 167"/>
                <a:gd name="T26" fmla="*/ 113 w 143"/>
                <a:gd name="T27" fmla="*/ 83 h 167"/>
                <a:gd name="T28" fmla="*/ 72 w 143"/>
                <a:gd name="T29" fmla="*/ 23 h 167"/>
                <a:gd name="T30" fmla="*/ 30 w 143"/>
                <a:gd name="T31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67">
                  <a:moveTo>
                    <a:pt x="124" y="23"/>
                  </a:moveTo>
                  <a:cubicBezTo>
                    <a:pt x="136" y="38"/>
                    <a:pt x="143" y="58"/>
                    <a:pt x="143" y="83"/>
                  </a:cubicBezTo>
                  <a:cubicBezTo>
                    <a:pt x="143" y="100"/>
                    <a:pt x="140" y="115"/>
                    <a:pt x="134" y="127"/>
                  </a:cubicBezTo>
                  <a:cubicBezTo>
                    <a:pt x="128" y="140"/>
                    <a:pt x="120" y="150"/>
                    <a:pt x="110" y="157"/>
                  </a:cubicBezTo>
                  <a:cubicBezTo>
                    <a:pt x="99" y="163"/>
                    <a:pt x="86" y="167"/>
                    <a:pt x="71" y="167"/>
                  </a:cubicBezTo>
                  <a:cubicBezTo>
                    <a:pt x="49" y="167"/>
                    <a:pt x="32" y="159"/>
                    <a:pt x="19" y="145"/>
                  </a:cubicBezTo>
                  <a:cubicBezTo>
                    <a:pt x="7" y="130"/>
                    <a:pt x="0" y="109"/>
                    <a:pt x="0" y="84"/>
                  </a:cubicBezTo>
                  <a:cubicBezTo>
                    <a:pt x="0" y="67"/>
                    <a:pt x="3" y="53"/>
                    <a:pt x="9" y="40"/>
                  </a:cubicBezTo>
                  <a:cubicBezTo>
                    <a:pt x="14" y="27"/>
                    <a:pt x="23" y="18"/>
                    <a:pt x="33" y="11"/>
                  </a:cubicBezTo>
                  <a:cubicBezTo>
                    <a:pt x="44" y="4"/>
                    <a:pt x="57" y="0"/>
                    <a:pt x="72" y="0"/>
                  </a:cubicBezTo>
                  <a:cubicBezTo>
                    <a:pt x="94" y="0"/>
                    <a:pt x="111" y="8"/>
                    <a:pt x="124" y="23"/>
                  </a:cubicBezTo>
                  <a:close/>
                  <a:moveTo>
                    <a:pt x="30" y="84"/>
                  </a:moveTo>
                  <a:cubicBezTo>
                    <a:pt x="30" y="124"/>
                    <a:pt x="44" y="145"/>
                    <a:pt x="71" y="145"/>
                  </a:cubicBezTo>
                  <a:cubicBezTo>
                    <a:pt x="99" y="145"/>
                    <a:pt x="113" y="124"/>
                    <a:pt x="113" y="83"/>
                  </a:cubicBezTo>
                  <a:cubicBezTo>
                    <a:pt x="113" y="43"/>
                    <a:pt x="99" y="23"/>
                    <a:pt x="72" y="23"/>
                  </a:cubicBezTo>
                  <a:cubicBezTo>
                    <a:pt x="44" y="23"/>
                    <a:pt x="30" y="43"/>
                    <a:pt x="30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8761413" y="8220075"/>
              <a:ext cx="228600" cy="177800"/>
            </a:xfrm>
            <a:custGeom>
              <a:avLst/>
              <a:gdLst>
                <a:gd name="T0" fmla="*/ 144 w 144"/>
                <a:gd name="T1" fmla="*/ 0 h 112"/>
                <a:gd name="T2" fmla="*/ 118 w 144"/>
                <a:gd name="T3" fmla="*/ 112 h 112"/>
                <a:gd name="T4" fmla="*/ 92 w 144"/>
                <a:gd name="T5" fmla="*/ 112 h 112"/>
                <a:gd name="T6" fmla="*/ 72 w 144"/>
                <a:gd name="T7" fmla="*/ 17 h 112"/>
                <a:gd name="T8" fmla="*/ 52 w 144"/>
                <a:gd name="T9" fmla="*/ 112 h 112"/>
                <a:gd name="T10" fmla="*/ 26 w 144"/>
                <a:gd name="T11" fmla="*/ 112 h 112"/>
                <a:gd name="T12" fmla="*/ 0 w 144"/>
                <a:gd name="T13" fmla="*/ 0 h 112"/>
                <a:gd name="T14" fmla="*/ 20 w 144"/>
                <a:gd name="T15" fmla="*/ 0 h 112"/>
                <a:gd name="T16" fmla="*/ 39 w 144"/>
                <a:gd name="T17" fmla="*/ 98 h 112"/>
                <a:gd name="T18" fmla="*/ 62 w 144"/>
                <a:gd name="T19" fmla="*/ 0 h 112"/>
                <a:gd name="T20" fmla="*/ 84 w 144"/>
                <a:gd name="T21" fmla="*/ 0 h 112"/>
                <a:gd name="T22" fmla="*/ 105 w 144"/>
                <a:gd name="T23" fmla="*/ 98 h 112"/>
                <a:gd name="T24" fmla="*/ 125 w 144"/>
                <a:gd name="T25" fmla="*/ 0 h 112"/>
                <a:gd name="T26" fmla="*/ 144 w 144"/>
                <a:gd name="T2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12">
                  <a:moveTo>
                    <a:pt x="144" y="0"/>
                  </a:moveTo>
                  <a:lnTo>
                    <a:pt x="118" y="112"/>
                  </a:lnTo>
                  <a:lnTo>
                    <a:pt x="92" y="112"/>
                  </a:lnTo>
                  <a:lnTo>
                    <a:pt x="72" y="17"/>
                  </a:lnTo>
                  <a:lnTo>
                    <a:pt x="52" y="112"/>
                  </a:lnTo>
                  <a:lnTo>
                    <a:pt x="26" y="11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9" y="98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5" y="98"/>
                  </a:lnTo>
                  <a:lnTo>
                    <a:pt x="125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9004301" y="8215313"/>
              <a:ext cx="139700" cy="187325"/>
            </a:xfrm>
            <a:custGeom>
              <a:avLst/>
              <a:gdLst>
                <a:gd name="T0" fmla="*/ 94 w 124"/>
                <a:gd name="T1" fmla="*/ 5 h 167"/>
                <a:gd name="T2" fmla="*/ 119 w 124"/>
                <a:gd name="T3" fmla="*/ 18 h 167"/>
                <a:gd name="T4" fmla="*/ 107 w 124"/>
                <a:gd name="T5" fmla="*/ 36 h 167"/>
                <a:gd name="T6" fmla="*/ 87 w 124"/>
                <a:gd name="T7" fmla="*/ 26 h 167"/>
                <a:gd name="T8" fmla="*/ 66 w 124"/>
                <a:gd name="T9" fmla="*/ 22 h 167"/>
                <a:gd name="T10" fmla="*/ 44 w 124"/>
                <a:gd name="T11" fmla="*/ 28 h 167"/>
                <a:gd name="T12" fmla="*/ 36 w 124"/>
                <a:gd name="T13" fmla="*/ 43 h 167"/>
                <a:gd name="T14" fmla="*/ 44 w 124"/>
                <a:gd name="T15" fmla="*/ 58 h 167"/>
                <a:gd name="T16" fmla="*/ 71 w 124"/>
                <a:gd name="T17" fmla="*/ 69 h 167"/>
                <a:gd name="T18" fmla="*/ 110 w 124"/>
                <a:gd name="T19" fmla="*/ 87 h 167"/>
                <a:gd name="T20" fmla="*/ 124 w 124"/>
                <a:gd name="T21" fmla="*/ 119 h 167"/>
                <a:gd name="T22" fmla="*/ 105 w 124"/>
                <a:gd name="T23" fmla="*/ 154 h 167"/>
                <a:gd name="T24" fmla="*/ 61 w 124"/>
                <a:gd name="T25" fmla="*/ 167 h 167"/>
                <a:gd name="T26" fmla="*/ 0 w 124"/>
                <a:gd name="T27" fmla="*/ 146 h 167"/>
                <a:gd name="T28" fmla="*/ 15 w 124"/>
                <a:gd name="T29" fmla="*/ 129 h 167"/>
                <a:gd name="T30" fmla="*/ 60 w 124"/>
                <a:gd name="T31" fmla="*/ 145 h 167"/>
                <a:gd name="T32" fmla="*/ 85 w 124"/>
                <a:gd name="T33" fmla="*/ 138 h 167"/>
                <a:gd name="T34" fmla="*/ 94 w 124"/>
                <a:gd name="T35" fmla="*/ 120 h 167"/>
                <a:gd name="T36" fmla="*/ 91 w 124"/>
                <a:gd name="T37" fmla="*/ 107 h 167"/>
                <a:gd name="T38" fmla="*/ 79 w 124"/>
                <a:gd name="T39" fmla="*/ 98 h 167"/>
                <a:gd name="T40" fmla="*/ 55 w 124"/>
                <a:gd name="T41" fmla="*/ 90 h 167"/>
                <a:gd name="T42" fmla="*/ 19 w 124"/>
                <a:gd name="T43" fmla="*/ 73 h 167"/>
                <a:gd name="T44" fmla="*/ 7 w 124"/>
                <a:gd name="T45" fmla="*/ 44 h 167"/>
                <a:gd name="T46" fmla="*/ 15 w 124"/>
                <a:gd name="T47" fmla="*/ 21 h 167"/>
                <a:gd name="T48" fmla="*/ 35 w 124"/>
                <a:gd name="T49" fmla="*/ 6 h 167"/>
                <a:gd name="T50" fmla="*/ 65 w 124"/>
                <a:gd name="T51" fmla="*/ 0 h 167"/>
                <a:gd name="T52" fmla="*/ 94 w 124"/>
                <a:gd name="T53" fmla="*/ 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67">
                  <a:moveTo>
                    <a:pt x="94" y="5"/>
                  </a:moveTo>
                  <a:cubicBezTo>
                    <a:pt x="103" y="8"/>
                    <a:pt x="111" y="12"/>
                    <a:pt x="119" y="18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0" y="31"/>
                    <a:pt x="93" y="28"/>
                    <a:pt x="87" y="26"/>
                  </a:cubicBezTo>
                  <a:cubicBezTo>
                    <a:pt x="80" y="23"/>
                    <a:pt x="73" y="22"/>
                    <a:pt x="66" y="22"/>
                  </a:cubicBezTo>
                  <a:cubicBezTo>
                    <a:pt x="57" y="22"/>
                    <a:pt x="50" y="24"/>
                    <a:pt x="44" y="28"/>
                  </a:cubicBezTo>
                  <a:cubicBezTo>
                    <a:pt x="39" y="32"/>
                    <a:pt x="36" y="37"/>
                    <a:pt x="36" y="43"/>
                  </a:cubicBezTo>
                  <a:cubicBezTo>
                    <a:pt x="36" y="50"/>
                    <a:pt x="39" y="55"/>
                    <a:pt x="44" y="58"/>
                  </a:cubicBezTo>
                  <a:cubicBezTo>
                    <a:pt x="49" y="62"/>
                    <a:pt x="58" y="65"/>
                    <a:pt x="71" y="69"/>
                  </a:cubicBezTo>
                  <a:cubicBezTo>
                    <a:pt x="88" y="73"/>
                    <a:pt x="102" y="79"/>
                    <a:pt x="110" y="87"/>
                  </a:cubicBezTo>
                  <a:cubicBezTo>
                    <a:pt x="119" y="95"/>
                    <a:pt x="124" y="105"/>
                    <a:pt x="124" y="119"/>
                  </a:cubicBezTo>
                  <a:cubicBezTo>
                    <a:pt x="124" y="134"/>
                    <a:pt x="117" y="146"/>
                    <a:pt x="105" y="154"/>
                  </a:cubicBezTo>
                  <a:cubicBezTo>
                    <a:pt x="93" y="163"/>
                    <a:pt x="78" y="167"/>
                    <a:pt x="61" y="167"/>
                  </a:cubicBezTo>
                  <a:cubicBezTo>
                    <a:pt x="36" y="167"/>
                    <a:pt x="16" y="160"/>
                    <a:pt x="0" y="146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9" y="139"/>
                    <a:pt x="44" y="145"/>
                    <a:pt x="60" y="145"/>
                  </a:cubicBezTo>
                  <a:cubicBezTo>
                    <a:pt x="70" y="145"/>
                    <a:pt x="79" y="142"/>
                    <a:pt x="85" y="138"/>
                  </a:cubicBezTo>
                  <a:cubicBezTo>
                    <a:pt x="91" y="134"/>
                    <a:pt x="94" y="128"/>
                    <a:pt x="94" y="120"/>
                  </a:cubicBezTo>
                  <a:cubicBezTo>
                    <a:pt x="94" y="115"/>
                    <a:pt x="93" y="110"/>
                    <a:pt x="91" y="107"/>
                  </a:cubicBezTo>
                  <a:cubicBezTo>
                    <a:pt x="89" y="104"/>
                    <a:pt x="85" y="101"/>
                    <a:pt x="79" y="98"/>
                  </a:cubicBezTo>
                  <a:cubicBezTo>
                    <a:pt x="74" y="96"/>
                    <a:pt x="66" y="93"/>
                    <a:pt x="55" y="90"/>
                  </a:cubicBezTo>
                  <a:cubicBezTo>
                    <a:pt x="39" y="86"/>
                    <a:pt x="26" y="80"/>
                    <a:pt x="19" y="73"/>
                  </a:cubicBezTo>
                  <a:cubicBezTo>
                    <a:pt x="11" y="65"/>
                    <a:pt x="7" y="56"/>
                    <a:pt x="7" y="44"/>
                  </a:cubicBezTo>
                  <a:cubicBezTo>
                    <a:pt x="7" y="36"/>
                    <a:pt x="10" y="28"/>
                    <a:pt x="15" y="21"/>
                  </a:cubicBezTo>
                  <a:cubicBezTo>
                    <a:pt x="20" y="15"/>
                    <a:pt x="27" y="10"/>
                    <a:pt x="35" y="6"/>
                  </a:cubicBezTo>
                  <a:cubicBezTo>
                    <a:pt x="44" y="2"/>
                    <a:pt x="54" y="0"/>
                    <a:pt x="65" y="0"/>
                  </a:cubicBezTo>
                  <a:cubicBezTo>
                    <a:pt x="76" y="0"/>
                    <a:pt x="86" y="2"/>
                    <a:pt x="94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9163051" y="8220075"/>
              <a:ext cx="128588" cy="177800"/>
            </a:xfrm>
            <a:custGeom>
              <a:avLst/>
              <a:gdLst>
                <a:gd name="T0" fmla="*/ 80 w 81"/>
                <a:gd name="T1" fmla="*/ 0 h 112"/>
                <a:gd name="T2" fmla="*/ 80 w 81"/>
                <a:gd name="T3" fmla="*/ 14 h 112"/>
                <a:gd name="T4" fmla="*/ 22 w 81"/>
                <a:gd name="T5" fmla="*/ 96 h 112"/>
                <a:gd name="T6" fmla="*/ 81 w 81"/>
                <a:gd name="T7" fmla="*/ 96 h 112"/>
                <a:gd name="T8" fmla="*/ 79 w 81"/>
                <a:gd name="T9" fmla="*/ 112 h 112"/>
                <a:gd name="T10" fmla="*/ 0 w 81"/>
                <a:gd name="T11" fmla="*/ 112 h 112"/>
                <a:gd name="T12" fmla="*/ 0 w 81"/>
                <a:gd name="T13" fmla="*/ 97 h 112"/>
                <a:gd name="T14" fmla="*/ 59 w 81"/>
                <a:gd name="T15" fmla="*/ 16 h 112"/>
                <a:gd name="T16" fmla="*/ 5 w 81"/>
                <a:gd name="T17" fmla="*/ 16 h 112"/>
                <a:gd name="T18" fmla="*/ 5 w 81"/>
                <a:gd name="T19" fmla="*/ 0 h 112"/>
                <a:gd name="T20" fmla="*/ 80 w 81"/>
                <a:gd name="T2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12">
                  <a:moveTo>
                    <a:pt x="80" y="0"/>
                  </a:moveTo>
                  <a:lnTo>
                    <a:pt x="80" y="14"/>
                  </a:lnTo>
                  <a:lnTo>
                    <a:pt x="22" y="96"/>
                  </a:lnTo>
                  <a:lnTo>
                    <a:pt x="81" y="96"/>
                  </a:lnTo>
                  <a:lnTo>
                    <a:pt x="79" y="112"/>
                  </a:lnTo>
                  <a:lnTo>
                    <a:pt x="0" y="112"/>
                  </a:lnTo>
                  <a:lnTo>
                    <a:pt x="0" y="97"/>
                  </a:lnTo>
                  <a:lnTo>
                    <a:pt x="59" y="16"/>
                  </a:lnTo>
                  <a:lnTo>
                    <a:pt x="5" y="16"/>
                  </a:lnTo>
                  <a:lnTo>
                    <a:pt x="5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9320213" y="8215313"/>
              <a:ext cx="147638" cy="187325"/>
            </a:xfrm>
            <a:custGeom>
              <a:avLst/>
              <a:gdLst>
                <a:gd name="T0" fmla="*/ 131 w 132"/>
                <a:gd name="T1" fmla="*/ 93 h 167"/>
                <a:gd name="T2" fmla="*/ 29 w 132"/>
                <a:gd name="T3" fmla="*/ 93 h 167"/>
                <a:gd name="T4" fmla="*/ 42 w 132"/>
                <a:gd name="T5" fmla="*/ 132 h 167"/>
                <a:gd name="T6" fmla="*/ 72 w 132"/>
                <a:gd name="T7" fmla="*/ 144 h 167"/>
                <a:gd name="T8" fmla="*/ 93 w 132"/>
                <a:gd name="T9" fmla="*/ 141 h 167"/>
                <a:gd name="T10" fmla="*/ 114 w 132"/>
                <a:gd name="T11" fmla="*/ 130 h 167"/>
                <a:gd name="T12" fmla="*/ 126 w 132"/>
                <a:gd name="T13" fmla="*/ 147 h 167"/>
                <a:gd name="T14" fmla="*/ 70 w 132"/>
                <a:gd name="T15" fmla="*/ 167 h 167"/>
                <a:gd name="T16" fmla="*/ 18 w 132"/>
                <a:gd name="T17" fmla="*/ 145 h 167"/>
                <a:gd name="T18" fmla="*/ 0 w 132"/>
                <a:gd name="T19" fmla="*/ 85 h 167"/>
                <a:gd name="T20" fmla="*/ 8 w 132"/>
                <a:gd name="T21" fmla="*/ 41 h 167"/>
                <a:gd name="T22" fmla="*/ 31 w 132"/>
                <a:gd name="T23" fmla="*/ 11 h 167"/>
                <a:gd name="T24" fmla="*/ 66 w 132"/>
                <a:gd name="T25" fmla="*/ 0 h 167"/>
                <a:gd name="T26" fmla="*/ 115 w 132"/>
                <a:gd name="T27" fmla="*/ 21 h 167"/>
                <a:gd name="T28" fmla="*/ 132 w 132"/>
                <a:gd name="T29" fmla="*/ 79 h 167"/>
                <a:gd name="T30" fmla="*/ 131 w 132"/>
                <a:gd name="T31" fmla="*/ 93 h 167"/>
                <a:gd name="T32" fmla="*/ 104 w 132"/>
                <a:gd name="T33" fmla="*/ 71 h 167"/>
                <a:gd name="T34" fmla="*/ 95 w 132"/>
                <a:gd name="T35" fmla="*/ 35 h 167"/>
                <a:gd name="T36" fmla="*/ 66 w 132"/>
                <a:gd name="T37" fmla="*/ 22 h 167"/>
                <a:gd name="T38" fmla="*/ 29 w 132"/>
                <a:gd name="T39" fmla="*/ 73 h 167"/>
                <a:gd name="T40" fmla="*/ 104 w 132"/>
                <a:gd name="T41" fmla="*/ 73 h 167"/>
                <a:gd name="T42" fmla="*/ 104 w 132"/>
                <a:gd name="T43" fmla="*/ 7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167">
                  <a:moveTo>
                    <a:pt x="131" y="93"/>
                  </a:moveTo>
                  <a:cubicBezTo>
                    <a:pt x="29" y="93"/>
                    <a:pt x="29" y="93"/>
                    <a:pt x="29" y="93"/>
                  </a:cubicBezTo>
                  <a:cubicBezTo>
                    <a:pt x="30" y="111"/>
                    <a:pt x="35" y="124"/>
                    <a:pt x="42" y="132"/>
                  </a:cubicBezTo>
                  <a:cubicBezTo>
                    <a:pt x="50" y="140"/>
                    <a:pt x="60" y="144"/>
                    <a:pt x="72" y="144"/>
                  </a:cubicBezTo>
                  <a:cubicBezTo>
                    <a:pt x="80" y="144"/>
                    <a:pt x="87" y="143"/>
                    <a:pt x="93" y="141"/>
                  </a:cubicBezTo>
                  <a:cubicBezTo>
                    <a:pt x="100" y="139"/>
                    <a:pt x="107" y="135"/>
                    <a:pt x="114" y="130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09" y="160"/>
                    <a:pt x="90" y="167"/>
                    <a:pt x="70" y="167"/>
                  </a:cubicBezTo>
                  <a:cubicBezTo>
                    <a:pt x="48" y="167"/>
                    <a:pt x="31" y="160"/>
                    <a:pt x="18" y="145"/>
                  </a:cubicBezTo>
                  <a:cubicBezTo>
                    <a:pt x="6" y="131"/>
                    <a:pt x="0" y="111"/>
                    <a:pt x="0" y="85"/>
                  </a:cubicBezTo>
                  <a:cubicBezTo>
                    <a:pt x="0" y="69"/>
                    <a:pt x="2" y="54"/>
                    <a:pt x="8" y="41"/>
                  </a:cubicBezTo>
                  <a:cubicBezTo>
                    <a:pt x="13" y="28"/>
                    <a:pt x="21" y="18"/>
                    <a:pt x="31" y="11"/>
                  </a:cubicBezTo>
                  <a:cubicBezTo>
                    <a:pt x="41" y="4"/>
                    <a:pt x="52" y="0"/>
                    <a:pt x="66" y="0"/>
                  </a:cubicBezTo>
                  <a:cubicBezTo>
                    <a:pt x="87" y="0"/>
                    <a:pt x="103" y="7"/>
                    <a:pt x="115" y="21"/>
                  </a:cubicBezTo>
                  <a:cubicBezTo>
                    <a:pt x="126" y="35"/>
                    <a:pt x="132" y="54"/>
                    <a:pt x="132" y="79"/>
                  </a:cubicBezTo>
                  <a:cubicBezTo>
                    <a:pt x="132" y="83"/>
                    <a:pt x="131" y="88"/>
                    <a:pt x="131" y="93"/>
                  </a:cubicBezTo>
                  <a:close/>
                  <a:moveTo>
                    <a:pt x="104" y="71"/>
                  </a:moveTo>
                  <a:cubicBezTo>
                    <a:pt x="104" y="55"/>
                    <a:pt x="101" y="43"/>
                    <a:pt x="95" y="35"/>
                  </a:cubicBezTo>
                  <a:cubicBezTo>
                    <a:pt x="88" y="26"/>
                    <a:pt x="79" y="22"/>
                    <a:pt x="66" y="22"/>
                  </a:cubicBezTo>
                  <a:cubicBezTo>
                    <a:pt x="44" y="22"/>
                    <a:pt x="31" y="39"/>
                    <a:pt x="29" y="73"/>
                  </a:cubicBezTo>
                  <a:cubicBezTo>
                    <a:pt x="104" y="73"/>
                    <a:pt x="104" y="73"/>
                    <a:pt x="104" y="73"/>
                  </a:cubicBezTo>
                  <a:lnTo>
                    <a:pt x="104" y="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9502776" y="8215313"/>
              <a:ext cx="133350" cy="187325"/>
            </a:xfrm>
            <a:custGeom>
              <a:avLst/>
              <a:gdLst>
                <a:gd name="T0" fmla="*/ 96 w 119"/>
                <a:gd name="T1" fmla="*/ 4 h 167"/>
                <a:gd name="T2" fmla="*/ 119 w 119"/>
                <a:gd name="T3" fmla="*/ 17 h 167"/>
                <a:gd name="T4" fmla="*/ 106 w 119"/>
                <a:gd name="T5" fmla="*/ 35 h 167"/>
                <a:gd name="T6" fmla="*/ 89 w 119"/>
                <a:gd name="T7" fmla="*/ 26 h 167"/>
                <a:gd name="T8" fmla="*/ 71 w 119"/>
                <a:gd name="T9" fmla="*/ 23 h 167"/>
                <a:gd name="T10" fmla="*/ 41 w 119"/>
                <a:gd name="T11" fmla="*/ 39 h 167"/>
                <a:gd name="T12" fmla="*/ 30 w 119"/>
                <a:gd name="T13" fmla="*/ 84 h 167"/>
                <a:gd name="T14" fmla="*/ 41 w 119"/>
                <a:gd name="T15" fmla="*/ 129 h 167"/>
                <a:gd name="T16" fmla="*/ 71 w 119"/>
                <a:gd name="T17" fmla="*/ 143 h 167"/>
                <a:gd name="T18" fmla="*/ 89 w 119"/>
                <a:gd name="T19" fmla="*/ 140 h 167"/>
                <a:gd name="T20" fmla="*/ 106 w 119"/>
                <a:gd name="T21" fmla="*/ 131 h 167"/>
                <a:gd name="T22" fmla="*/ 119 w 119"/>
                <a:gd name="T23" fmla="*/ 149 h 167"/>
                <a:gd name="T24" fmla="*/ 70 w 119"/>
                <a:gd name="T25" fmla="*/ 167 h 167"/>
                <a:gd name="T26" fmla="*/ 19 w 119"/>
                <a:gd name="T27" fmla="*/ 145 h 167"/>
                <a:gd name="T28" fmla="*/ 0 w 119"/>
                <a:gd name="T29" fmla="*/ 85 h 167"/>
                <a:gd name="T30" fmla="*/ 9 w 119"/>
                <a:gd name="T31" fmla="*/ 40 h 167"/>
                <a:gd name="T32" fmla="*/ 33 w 119"/>
                <a:gd name="T33" fmla="*/ 11 h 167"/>
                <a:gd name="T34" fmla="*/ 70 w 119"/>
                <a:gd name="T35" fmla="*/ 0 h 167"/>
                <a:gd name="T36" fmla="*/ 96 w 119"/>
                <a:gd name="T37" fmla="*/ 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9" h="167">
                  <a:moveTo>
                    <a:pt x="96" y="4"/>
                  </a:moveTo>
                  <a:cubicBezTo>
                    <a:pt x="104" y="7"/>
                    <a:pt x="112" y="11"/>
                    <a:pt x="119" y="17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0" y="31"/>
                    <a:pt x="94" y="28"/>
                    <a:pt x="89" y="26"/>
                  </a:cubicBezTo>
                  <a:cubicBezTo>
                    <a:pt x="84" y="24"/>
                    <a:pt x="78" y="23"/>
                    <a:pt x="71" y="23"/>
                  </a:cubicBezTo>
                  <a:cubicBezTo>
                    <a:pt x="58" y="23"/>
                    <a:pt x="48" y="28"/>
                    <a:pt x="41" y="39"/>
                  </a:cubicBezTo>
                  <a:cubicBezTo>
                    <a:pt x="34" y="49"/>
                    <a:pt x="30" y="64"/>
                    <a:pt x="30" y="84"/>
                  </a:cubicBezTo>
                  <a:cubicBezTo>
                    <a:pt x="30" y="105"/>
                    <a:pt x="34" y="119"/>
                    <a:pt x="41" y="129"/>
                  </a:cubicBezTo>
                  <a:cubicBezTo>
                    <a:pt x="48" y="139"/>
                    <a:pt x="58" y="143"/>
                    <a:pt x="71" y="143"/>
                  </a:cubicBezTo>
                  <a:cubicBezTo>
                    <a:pt x="78" y="143"/>
                    <a:pt x="83" y="142"/>
                    <a:pt x="89" y="140"/>
                  </a:cubicBezTo>
                  <a:cubicBezTo>
                    <a:pt x="94" y="139"/>
                    <a:pt x="100" y="135"/>
                    <a:pt x="106" y="131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04" y="161"/>
                    <a:pt x="88" y="167"/>
                    <a:pt x="70" y="167"/>
                  </a:cubicBezTo>
                  <a:cubicBezTo>
                    <a:pt x="48" y="167"/>
                    <a:pt x="32" y="160"/>
                    <a:pt x="19" y="145"/>
                  </a:cubicBezTo>
                  <a:cubicBezTo>
                    <a:pt x="7" y="131"/>
                    <a:pt x="0" y="111"/>
                    <a:pt x="0" y="85"/>
                  </a:cubicBezTo>
                  <a:cubicBezTo>
                    <a:pt x="0" y="68"/>
                    <a:pt x="3" y="53"/>
                    <a:pt x="9" y="40"/>
                  </a:cubicBezTo>
                  <a:cubicBezTo>
                    <a:pt x="15" y="28"/>
                    <a:pt x="23" y="18"/>
                    <a:pt x="33" y="11"/>
                  </a:cubicBezTo>
                  <a:cubicBezTo>
                    <a:pt x="43" y="4"/>
                    <a:pt x="56" y="0"/>
                    <a:pt x="70" y="0"/>
                  </a:cubicBezTo>
                  <a:cubicBezTo>
                    <a:pt x="80" y="0"/>
                    <a:pt x="88" y="2"/>
                    <a:pt x="96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9678988" y="8143875"/>
              <a:ext cx="134938" cy="254000"/>
            </a:xfrm>
            <a:custGeom>
              <a:avLst/>
              <a:gdLst>
                <a:gd name="T0" fmla="*/ 109 w 121"/>
                <a:gd name="T1" fmla="*/ 76 h 226"/>
                <a:gd name="T2" fmla="*/ 121 w 121"/>
                <a:gd name="T3" fmla="*/ 112 h 226"/>
                <a:gd name="T4" fmla="*/ 121 w 121"/>
                <a:gd name="T5" fmla="*/ 226 h 226"/>
                <a:gd name="T6" fmla="*/ 93 w 121"/>
                <a:gd name="T7" fmla="*/ 226 h 226"/>
                <a:gd name="T8" fmla="*/ 93 w 121"/>
                <a:gd name="T9" fmla="*/ 116 h 226"/>
                <a:gd name="T10" fmla="*/ 87 w 121"/>
                <a:gd name="T11" fmla="*/ 92 h 226"/>
                <a:gd name="T12" fmla="*/ 68 w 121"/>
                <a:gd name="T13" fmla="*/ 85 h 226"/>
                <a:gd name="T14" fmla="*/ 46 w 121"/>
                <a:gd name="T15" fmla="*/ 92 h 226"/>
                <a:gd name="T16" fmla="*/ 27 w 121"/>
                <a:gd name="T17" fmla="*/ 113 h 226"/>
                <a:gd name="T18" fmla="*/ 27 w 121"/>
                <a:gd name="T19" fmla="*/ 226 h 226"/>
                <a:gd name="T20" fmla="*/ 0 w 121"/>
                <a:gd name="T21" fmla="*/ 226 h 226"/>
                <a:gd name="T22" fmla="*/ 0 w 121"/>
                <a:gd name="T23" fmla="*/ 3 h 226"/>
                <a:gd name="T24" fmla="*/ 27 w 121"/>
                <a:gd name="T25" fmla="*/ 0 h 226"/>
                <a:gd name="T26" fmla="*/ 27 w 121"/>
                <a:gd name="T27" fmla="*/ 89 h 226"/>
                <a:gd name="T28" fmla="*/ 75 w 121"/>
                <a:gd name="T29" fmla="*/ 63 h 226"/>
                <a:gd name="T30" fmla="*/ 109 w 121"/>
                <a:gd name="T31" fmla="*/ 7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226">
                  <a:moveTo>
                    <a:pt x="109" y="76"/>
                  </a:moveTo>
                  <a:cubicBezTo>
                    <a:pt x="117" y="85"/>
                    <a:pt x="121" y="97"/>
                    <a:pt x="121" y="112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93" y="226"/>
                    <a:pt x="93" y="226"/>
                    <a:pt x="93" y="22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05"/>
                    <a:pt x="91" y="97"/>
                    <a:pt x="87" y="92"/>
                  </a:cubicBezTo>
                  <a:cubicBezTo>
                    <a:pt x="82" y="87"/>
                    <a:pt x="76" y="85"/>
                    <a:pt x="68" y="85"/>
                  </a:cubicBezTo>
                  <a:cubicBezTo>
                    <a:pt x="59" y="85"/>
                    <a:pt x="52" y="87"/>
                    <a:pt x="46" y="92"/>
                  </a:cubicBezTo>
                  <a:cubicBezTo>
                    <a:pt x="39" y="97"/>
                    <a:pt x="33" y="104"/>
                    <a:pt x="27" y="113"/>
                  </a:cubicBezTo>
                  <a:cubicBezTo>
                    <a:pt x="27" y="226"/>
                    <a:pt x="27" y="226"/>
                    <a:pt x="27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40" y="72"/>
                    <a:pt x="56" y="63"/>
                    <a:pt x="75" y="63"/>
                  </a:cubicBezTo>
                  <a:cubicBezTo>
                    <a:pt x="89" y="63"/>
                    <a:pt x="101" y="68"/>
                    <a:pt x="109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9875838" y="8215313"/>
              <a:ext cx="136525" cy="182563"/>
            </a:xfrm>
            <a:custGeom>
              <a:avLst/>
              <a:gdLst>
                <a:gd name="T0" fmla="*/ 109 w 121"/>
                <a:gd name="T1" fmla="*/ 13 h 163"/>
                <a:gd name="T2" fmla="*/ 121 w 121"/>
                <a:gd name="T3" fmla="*/ 49 h 163"/>
                <a:gd name="T4" fmla="*/ 121 w 121"/>
                <a:gd name="T5" fmla="*/ 163 h 163"/>
                <a:gd name="T6" fmla="*/ 94 w 121"/>
                <a:gd name="T7" fmla="*/ 163 h 163"/>
                <a:gd name="T8" fmla="*/ 94 w 121"/>
                <a:gd name="T9" fmla="*/ 53 h 163"/>
                <a:gd name="T10" fmla="*/ 87 w 121"/>
                <a:gd name="T11" fmla="*/ 29 h 163"/>
                <a:gd name="T12" fmla="*/ 68 w 121"/>
                <a:gd name="T13" fmla="*/ 22 h 163"/>
                <a:gd name="T14" fmla="*/ 46 w 121"/>
                <a:gd name="T15" fmla="*/ 29 h 163"/>
                <a:gd name="T16" fmla="*/ 28 w 121"/>
                <a:gd name="T17" fmla="*/ 50 h 163"/>
                <a:gd name="T18" fmla="*/ 28 w 121"/>
                <a:gd name="T19" fmla="*/ 163 h 163"/>
                <a:gd name="T20" fmla="*/ 0 w 121"/>
                <a:gd name="T21" fmla="*/ 163 h 163"/>
                <a:gd name="T22" fmla="*/ 0 w 121"/>
                <a:gd name="T23" fmla="*/ 4 h 163"/>
                <a:gd name="T24" fmla="*/ 24 w 121"/>
                <a:gd name="T25" fmla="*/ 4 h 163"/>
                <a:gd name="T26" fmla="*/ 26 w 121"/>
                <a:gd name="T27" fmla="*/ 27 h 163"/>
                <a:gd name="T28" fmla="*/ 47 w 121"/>
                <a:gd name="T29" fmla="*/ 7 h 163"/>
                <a:gd name="T30" fmla="*/ 75 w 121"/>
                <a:gd name="T31" fmla="*/ 0 h 163"/>
                <a:gd name="T32" fmla="*/ 109 w 121"/>
                <a:gd name="T33" fmla="*/ 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3">
                  <a:moveTo>
                    <a:pt x="109" y="13"/>
                  </a:moveTo>
                  <a:cubicBezTo>
                    <a:pt x="117" y="22"/>
                    <a:pt x="121" y="34"/>
                    <a:pt x="121" y="49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1" y="34"/>
                    <a:pt x="87" y="29"/>
                  </a:cubicBezTo>
                  <a:cubicBezTo>
                    <a:pt x="83" y="24"/>
                    <a:pt x="77" y="22"/>
                    <a:pt x="68" y="22"/>
                  </a:cubicBezTo>
                  <a:cubicBezTo>
                    <a:pt x="60" y="22"/>
                    <a:pt x="53" y="24"/>
                    <a:pt x="46" y="29"/>
                  </a:cubicBezTo>
                  <a:cubicBezTo>
                    <a:pt x="40" y="34"/>
                    <a:pt x="33" y="41"/>
                    <a:pt x="28" y="50"/>
                  </a:cubicBezTo>
                  <a:cubicBezTo>
                    <a:pt x="28" y="163"/>
                    <a:pt x="28" y="163"/>
                    <a:pt x="28" y="163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32" y="19"/>
                    <a:pt x="39" y="12"/>
                    <a:pt x="47" y="7"/>
                  </a:cubicBezTo>
                  <a:cubicBezTo>
                    <a:pt x="56" y="3"/>
                    <a:pt x="65" y="0"/>
                    <a:pt x="75" y="0"/>
                  </a:cubicBezTo>
                  <a:cubicBezTo>
                    <a:pt x="90" y="0"/>
                    <a:pt x="101" y="5"/>
                    <a:pt x="109" y="1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0044113" y="8220075"/>
              <a:ext cx="158750" cy="250825"/>
            </a:xfrm>
            <a:custGeom>
              <a:avLst/>
              <a:gdLst>
                <a:gd name="T0" fmla="*/ 89 w 142"/>
                <a:gd name="T1" fmla="*/ 160 h 224"/>
                <a:gd name="T2" fmla="*/ 63 w 142"/>
                <a:gd name="T3" fmla="*/ 204 h 224"/>
                <a:gd name="T4" fmla="*/ 15 w 142"/>
                <a:gd name="T5" fmla="*/ 224 h 224"/>
                <a:gd name="T6" fmla="*/ 12 w 142"/>
                <a:gd name="T7" fmla="*/ 202 h 224"/>
                <a:gd name="T8" fmla="*/ 37 w 142"/>
                <a:gd name="T9" fmla="*/ 194 h 224"/>
                <a:gd name="T10" fmla="*/ 52 w 142"/>
                <a:gd name="T11" fmla="*/ 181 h 224"/>
                <a:gd name="T12" fmla="*/ 62 w 142"/>
                <a:gd name="T13" fmla="*/ 159 h 224"/>
                <a:gd name="T14" fmla="*/ 53 w 142"/>
                <a:gd name="T15" fmla="*/ 159 h 224"/>
                <a:gd name="T16" fmla="*/ 0 w 142"/>
                <a:gd name="T17" fmla="*/ 0 h 224"/>
                <a:gd name="T18" fmla="*/ 29 w 142"/>
                <a:gd name="T19" fmla="*/ 0 h 224"/>
                <a:gd name="T20" fmla="*/ 72 w 142"/>
                <a:gd name="T21" fmla="*/ 139 h 224"/>
                <a:gd name="T22" fmla="*/ 114 w 142"/>
                <a:gd name="T23" fmla="*/ 0 h 224"/>
                <a:gd name="T24" fmla="*/ 142 w 142"/>
                <a:gd name="T25" fmla="*/ 0 h 224"/>
                <a:gd name="T26" fmla="*/ 89 w 142"/>
                <a:gd name="T27" fmla="*/ 16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224">
                  <a:moveTo>
                    <a:pt x="89" y="160"/>
                  </a:moveTo>
                  <a:cubicBezTo>
                    <a:pt x="83" y="179"/>
                    <a:pt x="74" y="193"/>
                    <a:pt x="63" y="204"/>
                  </a:cubicBezTo>
                  <a:cubicBezTo>
                    <a:pt x="52" y="215"/>
                    <a:pt x="36" y="222"/>
                    <a:pt x="15" y="224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23" y="200"/>
                    <a:pt x="31" y="198"/>
                    <a:pt x="37" y="194"/>
                  </a:cubicBezTo>
                  <a:cubicBezTo>
                    <a:pt x="43" y="191"/>
                    <a:pt x="48" y="186"/>
                    <a:pt x="52" y="181"/>
                  </a:cubicBezTo>
                  <a:cubicBezTo>
                    <a:pt x="56" y="176"/>
                    <a:pt x="59" y="168"/>
                    <a:pt x="62" y="159"/>
                  </a:cubicBezTo>
                  <a:cubicBezTo>
                    <a:pt x="53" y="159"/>
                    <a:pt x="53" y="159"/>
                    <a:pt x="53" y="1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72" y="139"/>
                    <a:pt x="72" y="139"/>
                    <a:pt x="72" y="13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89" y="1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6043613" y="8585200"/>
              <a:ext cx="128588" cy="233363"/>
            </a:xfrm>
            <a:custGeom>
              <a:avLst/>
              <a:gdLst>
                <a:gd name="T0" fmla="*/ 21 w 81"/>
                <a:gd name="T1" fmla="*/ 0 h 147"/>
                <a:gd name="T2" fmla="*/ 21 w 81"/>
                <a:gd name="T3" fmla="*/ 129 h 147"/>
                <a:gd name="T4" fmla="*/ 81 w 81"/>
                <a:gd name="T5" fmla="*/ 129 h 147"/>
                <a:gd name="T6" fmla="*/ 79 w 81"/>
                <a:gd name="T7" fmla="*/ 147 h 147"/>
                <a:gd name="T8" fmla="*/ 0 w 81"/>
                <a:gd name="T9" fmla="*/ 147 h 147"/>
                <a:gd name="T10" fmla="*/ 0 w 81"/>
                <a:gd name="T11" fmla="*/ 0 h 147"/>
                <a:gd name="T12" fmla="*/ 21 w 81"/>
                <a:gd name="T1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147">
                  <a:moveTo>
                    <a:pt x="21" y="0"/>
                  </a:moveTo>
                  <a:lnTo>
                    <a:pt x="21" y="129"/>
                  </a:lnTo>
                  <a:lnTo>
                    <a:pt x="81" y="129"/>
                  </a:lnTo>
                  <a:lnTo>
                    <a:pt x="79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6203951" y="8639175"/>
              <a:ext cx="134938" cy="182563"/>
            </a:xfrm>
            <a:custGeom>
              <a:avLst/>
              <a:gdLst>
                <a:gd name="T0" fmla="*/ 121 w 121"/>
                <a:gd name="T1" fmla="*/ 160 h 163"/>
                <a:gd name="T2" fmla="*/ 97 w 121"/>
                <a:gd name="T3" fmla="*/ 160 h 163"/>
                <a:gd name="T4" fmla="*/ 95 w 121"/>
                <a:gd name="T5" fmla="*/ 135 h 163"/>
                <a:gd name="T6" fmla="*/ 74 w 121"/>
                <a:gd name="T7" fmla="*/ 156 h 163"/>
                <a:gd name="T8" fmla="*/ 45 w 121"/>
                <a:gd name="T9" fmla="*/ 163 h 163"/>
                <a:gd name="T10" fmla="*/ 12 w 121"/>
                <a:gd name="T11" fmla="*/ 150 h 163"/>
                <a:gd name="T12" fmla="*/ 0 w 121"/>
                <a:gd name="T13" fmla="*/ 114 h 163"/>
                <a:gd name="T14" fmla="*/ 0 w 121"/>
                <a:gd name="T15" fmla="*/ 0 h 163"/>
                <a:gd name="T16" fmla="*/ 28 w 121"/>
                <a:gd name="T17" fmla="*/ 0 h 163"/>
                <a:gd name="T18" fmla="*/ 28 w 121"/>
                <a:gd name="T19" fmla="*/ 111 h 163"/>
                <a:gd name="T20" fmla="*/ 34 w 121"/>
                <a:gd name="T21" fmla="*/ 135 h 163"/>
                <a:gd name="T22" fmla="*/ 53 w 121"/>
                <a:gd name="T23" fmla="*/ 141 h 163"/>
                <a:gd name="T24" fmla="*/ 93 w 121"/>
                <a:gd name="T25" fmla="*/ 114 h 163"/>
                <a:gd name="T26" fmla="*/ 93 w 121"/>
                <a:gd name="T27" fmla="*/ 0 h 163"/>
                <a:gd name="T28" fmla="*/ 121 w 121"/>
                <a:gd name="T29" fmla="*/ 0 h 163"/>
                <a:gd name="T30" fmla="*/ 121 w 121"/>
                <a:gd name="T31" fmla="*/ 16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1" h="163">
                  <a:moveTo>
                    <a:pt x="121" y="160"/>
                  </a:moveTo>
                  <a:cubicBezTo>
                    <a:pt x="97" y="160"/>
                    <a:pt x="97" y="160"/>
                    <a:pt x="97" y="160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88" y="145"/>
                    <a:pt x="82" y="152"/>
                    <a:pt x="74" y="156"/>
                  </a:cubicBezTo>
                  <a:cubicBezTo>
                    <a:pt x="66" y="161"/>
                    <a:pt x="56" y="163"/>
                    <a:pt x="45" y="163"/>
                  </a:cubicBezTo>
                  <a:cubicBezTo>
                    <a:pt x="31" y="163"/>
                    <a:pt x="20" y="159"/>
                    <a:pt x="12" y="150"/>
                  </a:cubicBezTo>
                  <a:cubicBezTo>
                    <a:pt x="4" y="142"/>
                    <a:pt x="0" y="130"/>
                    <a:pt x="0" y="1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11"/>
                    <a:pt x="28" y="111"/>
                    <a:pt x="28" y="111"/>
                  </a:cubicBezTo>
                  <a:cubicBezTo>
                    <a:pt x="28" y="122"/>
                    <a:pt x="30" y="130"/>
                    <a:pt x="34" y="135"/>
                  </a:cubicBezTo>
                  <a:cubicBezTo>
                    <a:pt x="38" y="139"/>
                    <a:pt x="44" y="141"/>
                    <a:pt x="53" y="141"/>
                  </a:cubicBezTo>
                  <a:cubicBezTo>
                    <a:pt x="68" y="141"/>
                    <a:pt x="82" y="132"/>
                    <a:pt x="93" y="114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21" y="0"/>
                    <a:pt x="121" y="0"/>
                    <a:pt x="121" y="0"/>
                  </a:cubicBezTo>
                  <a:lnTo>
                    <a:pt x="121" y="16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7" name="Freeform 34"/>
            <p:cNvSpPr>
              <a:spLocks noEditPoints="1"/>
            </p:cNvSpPr>
            <p:nvPr/>
          </p:nvSpPr>
          <p:spPr bwMode="auto">
            <a:xfrm>
              <a:off x="6391276" y="8564563"/>
              <a:ext cx="150813" cy="257175"/>
            </a:xfrm>
            <a:custGeom>
              <a:avLst/>
              <a:gdLst>
                <a:gd name="T0" fmla="*/ 134 w 134"/>
                <a:gd name="T1" fmla="*/ 3 h 230"/>
                <a:gd name="T2" fmla="*/ 134 w 134"/>
                <a:gd name="T3" fmla="*/ 227 h 230"/>
                <a:gd name="T4" fmla="*/ 109 w 134"/>
                <a:gd name="T5" fmla="*/ 227 h 230"/>
                <a:gd name="T6" fmla="*/ 106 w 134"/>
                <a:gd name="T7" fmla="*/ 205 h 230"/>
                <a:gd name="T8" fmla="*/ 87 w 134"/>
                <a:gd name="T9" fmla="*/ 223 h 230"/>
                <a:gd name="T10" fmla="*/ 60 w 134"/>
                <a:gd name="T11" fmla="*/ 230 h 230"/>
                <a:gd name="T12" fmla="*/ 16 w 134"/>
                <a:gd name="T13" fmla="*/ 208 h 230"/>
                <a:gd name="T14" fmla="*/ 0 w 134"/>
                <a:gd name="T15" fmla="*/ 148 h 230"/>
                <a:gd name="T16" fmla="*/ 8 w 134"/>
                <a:gd name="T17" fmla="*/ 104 h 230"/>
                <a:gd name="T18" fmla="*/ 29 w 134"/>
                <a:gd name="T19" fmla="*/ 74 h 230"/>
                <a:gd name="T20" fmla="*/ 63 w 134"/>
                <a:gd name="T21" fmla="*/ 63 h 230"/>
                <a:gd name="T22" fmla="*/ 106 w 134"/>
                <a:gd name="T23" fmla="*/ 83 h 230"/>
                <a:gd name="T24" fmla="*/ 106 w 134"/>
                <a:gd name="T25" fmla="*/ 0 h 230"/>
                <a:gd name="T26" fmla="*/ 134 w 134"/>
                <a:gd name="T27" fmla="*/ 3 h 230"/>
                <a:gd name="T28" fmla="*/ 88 w 134"/>
                <a:gd name="T29" fmla="*/ 202 h 230"/>
                <a:gd name="T30" fmla="*/ 106 w 134"/>
                <a:gd name="T31" fmla="*/ 185 h 230"/>
                <a:gd name="T32" fmla="*/ 106 w 134"/>
                <a:gd name="T33" fmla="*/ 106 h 230"/>
                <a:gd name="T34" fmla="*/ 89 w 134"/>
                <a:gd name="T35" fmla="*/ 91 h 230"/>
                <a:gd name="T36" fmla="*/ 69 w 134"/>
                <a:gd name="T37" fmla="*/ 86 h 230"/>
                <a:gd name="T38" fmla="*/ 40 w 134"/>
                <a:gd name="T39" fmla="*/ 101 h 230"/>
                <a:gd name="T40" fmla="*/ 30 w 134"/>
                <a:gd name="T41" fmla="*/ 147 h 230"/>
                <a:gd name="T42" fmla="*/ 39 w 134"/>
                <a:gd name="T43" fmla="*/ 193 h 230"/>
                <a:gd name="T44" fmla="*/ 66 w 134"/>
                <a:gd name="T45" fmla="*/ 208 h 230"/>
                <a:gd name="T46" fmla="*/ 88 w 134"/>
                <a:gd name="T47" fmla="*/ 20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230">
                  <a:moveTo>
                    <a:pt x="134" y="3"/>
                  </a:moveTo>
                  <a:cubicBezTo>
                    <a:pt x="134" y="227"/>
                    <a:pt x="134" y="227"/>
                    <a:pt x="134" y="227"/>
                  </a:cubicBezTo>
                  <a:cubicBezTo>
                    <a:pt x="109" y="227"/>
                    <a:pt x="109" y="227"/>
                    <a:pt x="109" y="227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101" y="213"/>
                    <a:pt x="95" y="219"/>
                    <a:pt x="87" y="223"/>
                  </a:cubicBezTo>
                  <a:cubicBezTo>
                    <a:pt x="79" y="228"/>
                    <a:pt x="70" y="230"/>
                    <a:pt x="60" y="230"/>
                  </a:cubicBezTo>
                  <a:cubicBezTo>
                    <a:pt x="41" y="230"/>
                    <a:pt x="27" y="223"/>
                    <a:pt x="16" y="208"/>
                  </a:cubicBezTo>
                  <a:cubicBezTo>
                    <a:pt x="5" y="193"/>
                    <a:pt x="0" y="173"/>
                    <a:pt x="0" y="148"/>
                  </a:cubicBezTo>
                  <a:cubicBezTo>
                    <a:pt x="0" y="131"/>
                    <a:pt x="3" y="117"/>
                    <a:pt x="8" y="104"/>
                  </a:cubicBezTo>
                  <a:cubicBezTo>
                    <a:pt x="13" y="91"/>
                    <a:pt x="20" y="81"/>
                    <a:pt x="29" y="74"/>
                  </a:cubicBezTo>
                  <a:cubicBezTo>
                    <a:pt x="39" y="67"/>
                    <a:pt x="50" y="63"/>
                    <a:pt x="63" y="63"/>
                  </a:cubicBezTo>
                  <a:cubicBezTo>
                    <a:pt x="79" y="63"/>
                    <a:pt x="93" y="70"/>
                    <a:pt x="106" y="83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34" y="3"/>
                  </a:lnTo>
                  <a:close/>
                  <a:moveTo>
                    <a:pt x="88" y="202"/>
                  </a:moveTo>
                  <a:cubicBezTo>
                    <a:pt x="94" y="198"/>
                    <a:pt x="100" y="192"/>
                    <a:pt x="106" y="185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0" y="100"/>
                    <a:pt x="95" y="94"/>
                    <a:pt x="89" y="91"/>
                  </a:cubicBezTo>
                  <a:cubicBezTo>
                    <a:pt x="83" y="87"/>
                    <a:pt x="76" y="86"/>
                    <a:pt x="69" y="86"/>
                  </a:cubicBezTo>
                  <a:cubicBezTo>
                    <a:pt x="56" y="86"/>
                    <a:pt x="47" y="91"/>
                    <a:pt x="40" y="101"/>
                  </a:cubicBezTo>
                  <a:cubicBezTo>
                    <a:pt x="33" y="111"/>
                    <a:pt x="30" y="127"/>
                    <a:pt x="30" y="147"/>
                  </a:cubicBezTo>
                  <a:cubicBezTo>
                    <a:pt x="30" y="168"/>
                    <a:pt x="33" y="183"/>
                    <a:pt x="39" y="193"/>
                  </a:cubicBezTo>
                  <a:cubicBezTo>
                    <a:pt x="46" y="203"/>
                    <a:pt x="55" y="208"/>
                    <a:pt x="66" y="208"/>
                  </a:cubicBezTo>
                  <a:cubicBezTo>
                    <a:pt x="75" y="208"/>
                    <a:pt x="82" y="206"/>
                    <a:pt x="88" y="20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605588" y="8634413"/>
              <a:ext cx="134938" cy="184150"/>
            </a:xfrm>
            <a:custGeom>
              <a:avLst/>
              <a:gdLst>
                <a:gd name="T0" fmla="*/ 109 w 121"/>
                <a:gd name="T1" fmla="*/ 14 h 164"/>
                <a:gd name="T2" fmla="*/ 121 w 121"/>
                <a:gd name="T3" fmla="*/ 49 h 164"/>
                <a:gd name="T4" fmla="*/ 121 w 121"/>
                <a:gd name="T5" fmla="*/ 164 h 164"/>
                <a:gd name="T6" fmla="*/ 94 w 121"/>
                <a:gd name="T7" fmla="*/ 164 h 164"/>
                <a:gd name="T8" fmla="*/ 94 w 121"/>
                <a:gd name="T9" fmla="*/ 53 h 164"/>
                <a:gd name="T10" fmla="*/ 87 w 121"/>
                <a:gd name="T11" fmla="*/ 29 h 164"/>
                <a:gd name="T12" fmla="*/ 68 w 121"/>
                <a:gd name="T13" fmla="*/ 22 h 164"/>
                <a:gd name="T14" fmla="*/ 46 w 121"/>
                <a:gd name="T15" fmla="*/ 30 h 164"/>
                <a:gd name="T16" fmla="*/ 28 w 121"/>
                <a:gd name="T17" fmla="*/ 50 h 164"/>
                <a:gd name="T18" fmla="*/ 28 w 121"/>
                <a:gd name="T19" fmla="*/ 164 h 164"/>
                <a:gd name="T20" fmla="*/ 0 w 121"/>
                <a:gd name="T21" fmla="*/ 164 h 164"/>
                <a:gd name="T22" fmla="*/ 0 w 121"/>
                <a:gd name="T23" fmla="*/ 4 h 164"/>
                <a:gd name="T24" fmla="*/ 24 w 121"/>
                <a:gd name="T25" fmla="*/ 4 h 164"/>
                <a:gd name="T26" fmla="*/ 26 w 121"/>
                <a:gd name="T27" fmla="*/ 28 h 164"/>
                <a:gd name="T28" fmla="*/ 47 w 121"/>
                <a:gd name="T29" fmla="*/ 8 h 164"/>
                <a:gd name="T30" fmla="*/ 75 w 121"/>
                <a:gd name="T31" fmla="*/ 0 h 164"/>
                <a:gd name="T32" fmla="*/ 109 w 121"/>
                <a:gd name="T33" fmla="*/ 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64">
                  <a:moveTo>
                    <a:pt x="109" y="14"/>
                  </a:moveTo>
                  <a:cubicBezTo>
                    <a:pt x="117" y="22"/>
                    <a:pt x="121" y="34"/>
                    <a:pt x="121" y="49"/>
                  </a:cubicBezTo>
                  <a:cubicBezTo>
                    <a:pt x="121" y="164"/>
                    <a:pt x="121" y="164"/>
                    <a:pt x="121" y="164"/>
                  </a:cubicBezTo>
                  <a:cubicBezTo>
                    <a:pt x="94" y="164"/>
                    <a:pt x="94" y="164"/>
                    <a:pt x="94" y="16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4" y="42"/>
                    <a:pt x="91" y="34"/>
                    <a:pt x="87" y="29"/>
                  </a:cubicBezTo>
                  <a:cubicBezTo>
                    <a:pt x="83" y="25"/>
                    <a:pt x="77" y="22"/>
                    <a:pt x="68" y="22"/>
                  </a:cubicBezTo>
                  <a:cubicBezTo>
                    <a:pt x="60" y="22"/>
                    <a:pt x="52" y="25"/>
                    <a:pt x="46" y="30"/>
                  </a:cubicBezTo>
                  <a:cubicBezTo>
                    <a:pt x="40" y="34"/>
                    <a:pt x="34" y="41"/>
                    <a:pt x="28" y="5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2" y="19"/>
                    <a:pt x="39" y="13"/>
                    <a:pt x="47" y="8"/>
                  </a:cubicBezTo>
                  <a:cubicBezTo>
                    <a:pt x="56" y="3"/>
                    <a:pt x="65" y="0"/>
                    <a:pt x="75" y="0"/>
                  </a:cubicBezTo>
                  <a:cubicBezTo>
                    <a:pt x="90" y="0"/>
                    <a:pt x="101" y="5"/>
                    <a:pt x="109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6791326" y="8634413"/>
              <a:ext cx="158750" cy="187325"/>
            </a:xfrm>
            <a:custGeom>
              <a:avLst/>
              <a:gdLst>
                <a:gd name="T0" fmla="*/ 124 w 142"/>
                <a:gd name="T1" fmla="*/ 23 h 167"/>
                <a:gd name="T2" fmla="*/ 142 w 142"/>
                <a:gd name="T3" fmla="*/ 84 h 167"/>
                <a:gd name="T4" fmla="*/ 134 w 142"/>
                <a:gd name="T5" fmla="*/ 127 h 167"/>
                <a:gd name="T6" fmla="*/ 109 w 142"/>
                <a:gd name="T7" fmla="*/ 157 h 167"/>
                <a:gd name="T8" fmla="*/ 71 w 142"/>
                <a:gd name="T9" fmla="*/ 167 h 167"/>
                <a:gd name="T10" fmla="*/ 19 w 142"/>
                <a:gd name="T11" fmla="*/ 145 h 167"/>
                <a:gd name="T12" fmla="*/ 0 w 142"/>
                <a:gd name="T13" fmla="*/ 84 h 167"/>
                <a:gd name="T14" fmla="*/ 8 w 142"/>
                <a:gd name="T15" fmla="*/ 40 h 167"/>
                <a:gd name="T16" fmla="*/ 33 w 142"/>
                <a:gd name="T17" fmla="*/ 11 h 167"/>
                <a:gd name="T18" fmla="*/ 71 w 142"/>
                <a:gd name="T19" fmla="*/ 0 h 167"/>
                <a:gd name="T20" fmla="*/ 124 w 142"/>
                <a:gd name="T21" fmla="*/ 23 h 167"/>
                <a:gd name="T22" fmla="*/ 30 w 142"/>
                <a:gd name="T23" fmla="*/ 84 h 167"/>
                <a:gd name="T24" fmla="*/ 71 w 142"/>
                <a:gd name="T25" fmla="*/ 145 h 167"/>
                <a:gd name="T26" fmla="*/ 112 w 142"/>
                <a:gd name="T27" fmla="*/ 84 h 167"/>
                <a:gd name="T28" fmla="*/ 71 w 142"/>
                <a:gd name="T29" fmla="*/ 23 h 167"/>
                <a:gd name="T30" fmla="*/ 30 w 142"/>
                <a:gd name="T31" fmla="*/ 8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67">
                  <a:moveTo>
                    <a:pt x="124" y="23"/>
                  </a:moveTo>
                  <a:cubicBezTo>
                    <a:pt x="136" y="38"/>
                    <a:pt x="142" y="58"/>
                    <a:pt x="142" y="84"/>
                  </a:cubicBezTo>
                  <a:cubicBezTo>
                    <a:pt x="142" y="100"/>
                    <a:pt x="139" y="115"/>
                    <a:pt x="134" y="127"/>
                  </a:cubicBezTo>
                  <a:cubicBezTo>
                    <a:pt x="128" y="140"/>
                    <a:pt x="120" y="150"/>
                    <a:pt x="109" y="157"/>
                  </a:cubicBezTo>
                  <a:cubicBezTo>
                    <a:pt x="99" y="164"/>
                    <a:pt x="86" y="167"/>
                    <a:pt x="71" y="167"/>
                  </a:cubicBezTo>
                  <a:cubicBezTo>
                    <a:pt x="49" y="167"/>
                    <a:pt x="31" y="160"/>
                    <a:pt x="19" y="145"/>
                  </a:cubicBezTo>
                  <a:cubicBezTo>
                    <a:pt x="6" y="130"/>
                    <a:pt x="0" y="110"/>
                    <a:pt x="0" y="84"/>
                  </a:cubicBezTo>
                  <a:cubicBezTo>
                    <a:pt x="0" y="67"/>
                    <a:pt x="3" y="53"/>
                    <a:pt x="8" y="40"/>
                  </a:cubicBezTo>
                  <a:cubicBezTo>
                    <a:pt x="14" y="28"/>
                    <a:pt x="22" y="18"/>
                    <a:pt x="33" y="11"/>
                  </a:cubicBezTo>
                  <a:cubicBezTo>
                    <a:pt x="44" y="4"/>
                    <a:pt x="56" y="0"/>
                    <a:pt x="71" y="0"/>
                  </a:cubicBezTo>
                  <a:cubicBezTo>
                    <a:pt x="94" y="0"/>
                    <a:pt x="111" y="8"/>
                    <a:pt x="124" y="23"/>
                  </a:cubicBezTo>
                  <a:close/>
                  <a:moveTo>
                    <a:pt x="30" y="84"/>
                  </a:moveTo>
                  <a:cubicBezTo>
                    <a:pt x="30" y="125"/>
                    <a:pt x="44" y="145"/>
                    <a:pt x="71" y="145"/>
                  </a:cubicBezTo>
                  <a:cubicBezTo>
                    <a:pt x="99" y="145"/>
                    <a:pt x="112" y="124"/>
                    <a:pt x="112" y="84"/>
                  </a:cubicBezTo>
                  <a:cubicBezTo>
                    <a:pt x="112" y="43"/>
                    <a:pt x="99" y="23"/>
                    <a:pt x="71" y="23"/>
                  </a:cubicBezTo>
                  <a:cubicBezTo>
                    <a:pt x="44" y="23"/>
                    <a:pt x="30" y="43"/>
                    <a:pt x="30" y="8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6977063" y="8555038"/>
              <a:ext cx="138113" cy="266700"/>
            </a:xfrm>
            <a:custGeom>
              <a:avLst/>
              <a:gdLst>
                <a:gd name="T0" fmla="*/ 94 w 123"/>
                <a:gd name="T1" fmla="*/ 77 h 239"/>
                <a:gd name="T2" fmla="*/ 119 w 123"/>
                <a:gd name="T3" fmla="*/ 91 h 239"/>
                <a:gd name="T4" fmla="*/ 107 w 123"/>
                <a:gd name="T5" fmla="*/ 108 h 239"/>
                <a:gd name="T6" fmla="*/ 86 w 123"/>
                <a:gd name="T7" fmla="*/ 98 h 239"/>
                <a:gd name="T8" fmla="*/ 65 w 123"/>
                <a:gd name="T9" fmla="*/ 95 h 239"/>
                <a:gd name="T10" fmla="*/ 44 w 123"/>
                <a:gd name="T11" fmla="*/ 100 h 239"/>
                <a:gd name="T12" fmla="*/ 36 w 123"/>
                <a:gd name="T13" fmla="*/ 115 h 239"/>
                <a:gd name="T14" fmla="*/ 43 w 123"/>
                <a:gd name="T15" fmla="*/ 131 h 239"/>
                <a:gd name="T16" fmla="*/ 70 w 123"/>
                <a:gd name="T17" fmla="*/ 141 h 239"/>
                <a:gd name="T18" fmla="*/ 110 w 123"/>
                <a:gd name="T19" fmla="*/ 159 h 239"/>
                <a:gd name="T20" fmla="*/ 123 w 123"/>
                <a:gd name="T21" fmla="*/ 191 h 239"/>
                <a:gd name="T22" fmla="*/ 105 w 123"/>
                <a:gd name="T23" fmla="*/ 227 h 239"/>
                <a:gd name="T24" fmla="*/ 60 w 123"/>
                <a:gd name="T25" fmla="*/ 239 h 239"/>
                <a:gd name="T26" fmla="*/ 0 w 123"/>
                <a:gd name="T27" fmla="*/ 218 h 239"/>
                <a:gd name="T28" fmla="*/ 15 w 123"/>
                <a:gd name="T29" fmla="*/ 201 h 239"/>
                <a:gd name="T30" fmla="*/ 60 w 123"/>
                <a:gd name="T31" fmla="*/ 217 h 239"/>
                <a:gd name="T32" fmla="*/ 85 w 123"/>
                <a:gd name="T33" fmla="*/ 210 h 239"/>
                <a:gd name="T34" fmla="*/ 94 w 123"/>
                <a:gd name="T35" fmla="*/ 193 h 239"/>
                <a:gd name="T36" fmla="*/ 90 w 123"/>
                <a:gd name="T37" fmla="*/ 179 h 239"/>
                <a:gd name="T38" fmla="*/ 79 w 123"/>
                <a:gd name="T39" fmla="*/ 171 h 239"/>
                <a:gd name="T40" fmla="*/ 55 w 123"/>
                <a:gd name="T41" fmla="*/ 163 h 239"/>
                <a:gd name="T42" fmla="*/ 18 w 123"/>
                <a:gd name="T43" fmla="*/ 145 h 239"/>
                <a:gd name="T44" fmla="*/ 7 w 123"/>
                <a:gd name="T45" fmla="*/ 116 h 239"/>
                <a:gd name="T46" fmla="*/ 14 w 123"/>
                <a:gd name="T47" fmla="*/ 94 h 239"/>
                <a:gd name="T48" fmla="*/ 35 w 123"/>
                <a:gd name="T49" fmla="*/ 78 h 239"/>
                <a:gd name="T50" fmla="*/ 65 w 123"/>
                <a:gd name="T51" fmla="*/ 72 h 239"/>
                <a:gd name="T52" fmla="*/ 94 w 123"/>
                <a:gd name="T53" fmla="*/ 77 h 239"/>
                <a:gd name="T54" fmla="*/ 82 w 123"/>
                <a:gd name="T55" fmla="*/ 0 h 239"/>
                <a:gd name="T56" fmla="*/ 104 w 123"/>
                <a:gd name="T57" fmla="*/ 15 h 239"/>
                <a:gd name="T58" fmla="*/ 64 w 123"/>
                <a:gd name="T59" fmla="*/ 61 h 239"/>
                <a:gd name="T60" fmla="*/ 51 w 123"/>
                <a:gd name="T61" fmla="*/ 53 h 239"/>
                <a:gd name="T62" fmla="*/ 82 w 123"/>
                <a:gd name="T63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" h="239">
                  <a:moveTo>
                    <a:pt x="94" y="77"/>
                  </a:moveTo>
                  <a:cubicBezTo>
                    <a:pt x="102" y="80"/>
                    <a:pt x="111" y="85"/>
                    <a:pt x="119" y="91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0" y="104"/>
                    <a:pt x="93" y="100"/>
                    <a:pt x="86" y="98"/>
                  </a:cubicBezTo>
                  <a:cubicBezTo>
                    <a:pt x="80" y="96"/>
                    <a:pt x="73" y="95"/>
                    <a:pt x="65" y="95"/>
                  </a:cubicBezTo>
                  <a:cubicBezTo>
                    <a:pt x="56" y="95"/>
                    <a:pt x="49" y="96"/>
                    <a:pt x="44" y="100"/>
                  </a:cubicBezTo>
                  <a:cubicBezTo>
                    <a:pt x="39" y="104"/>
                    <a:pt x="36" y="109"/>
                    <a:pt x="36" y="115"/>
                  </a:cubicBezTo>
                  <a:cubicBezTo>
                    <a:pt x="36" y="122"/>
                    <a:pt x="39" y="127"/>
                    <a:pt x="43" y="131"/>
                  </a:cubicBezTo>
                  <a:cubicBezTo>
                    <a:pt x="48" y="134"/>
                    <a:pt x="57" y="138"/>
                    <a:pt x="70" y="141"/>
                  </a:cubicBezTo>
                  <a:cubicBezTo>
                    <a:pt x="88" y="146"/>
                    <a:pt x="101" y="152"/>
                    <a:pt x="110" y="159"/>
                  </a:cubicBezTo>
                  <a:cubicBezTo>
                    <a:pt x="119" y="167"/>
                    <a:pt x="123" y="177"/>
                    <a:pt x="123" y="191"/>
                  </a:cubicBezTo>
                  <a:cubicBezTo>
                    <a:pt x="123" y="207"/>
                    <a:pt x="117" y="219"/>
                    <a:pt x="105" y="227"/>
                  </a:cubicBezTo>
                  <a:cubicBezTo>
                    <a:pt x="93" y="235"/>
                    <a:pt x="78" y="239"/>
                    <a:pt x="60" y="239"/>
                  </a:cubicBezTo>
                  <a:cubicBezTo>
                    <a:pt x="36" y="239"/>
                    <a:pt x="16" y="232"/>
                    <a:pt x="0" y="218"/>
                  </a:cubicBezTo>
                  <a:cubicBezTo>
                    <a:pt x="15" y="201"/>
                    <a:pt x="15" y="201"/>
                    <a:pt x="15" y="201"/>
                  </a:cubicBezTo>
                  <a:cubicBezTo>
                    <a:pt x="28" y="212"/>
                    <a:pt x="43" y="217"/>
                    <a:pt x="60" y="217"/>
                  </a:cubicBezTo>
                  <a:cubicBezTo>
                    <a:pt x="70" y="217"/>
                    <a:pt x="78" y="215"/>
                    <a:pt x="85" y="210"/>
                  </a:cubicBezTo>
                  <a:cubicBezTo>
                    <a:pt x="91" y="206"/>
                    <a:pt x="94" y="200"/>
                    <a:pt x="94" y="193"/>
                  </a:cubicBezTo>
                  <a:cubicBezTo>
                    <a:pt x="94" y="187"/>
                    <a:pt x="93" y="183"/>
                    <a:pt x="90" y="179"/>
                  </a:cubicBezTo>
                  <a:cubicBezTo>
                    <a:pt x="88" y="176"/>
                    <a:pt x="84" y="173"/>
                    <a:pt x="79" y="171"/>
                  </a:cubicBezTo>
                  <a:cubicBezTo>
                    <a:pt x="74" y="168"/>
                    <a:pt x="66" y="166"/>
                    <a:pt x="55" y="163"/>
                  </a:cubicBezTo>
                  <a:cubicBezTo>
                    <a:pt x="38" y="158"/>
                    <a:pt x="26" y="152"/>
                    <a:pt x="18" y="145"/>
                  </a:cubicBezTo>
                  <a:cubicBezTo>
                    <a:pt x="11" y="137"/>
                    <a:pt x="7" y="128"/>
                    <a:pt x="7" y="116"/>
                  </a:cubicBezTo>
                  <a:cubicBezTo>
                    <a:pt x="7" y="108"/>
                    <a:pt x="9" y="101"/>
                    <a:pt x="14" y="94"/>
                  </a:cubicBezTo>
                  <a:cubicBezTo>
                    <a:pt x="19" y="87"/>
                    <a:pt x="26" y="82"/>
                    <a:pt x="35" y="78"/>
                  </a:cubicBezTo>
                  <a:cubicBezTo>
                    <a:pt x="44" y="74"/>
                    <a:pt x="53" y="72"/>
                    <a:pt x="65" y="72"/>
                  </a:cubicBezTo>
                  <a:cubicBezTo>
                    <a:pt x="75" y="72"/>
                    <a:pt x="85" y="74"/>
                    <a:pt x="94" y="77"/>
                  </a:cubicBezTo>
                  <a:close/>
                  <a:moveTo>
                    <a:pt x="82" y="0"/>
                  </a:moveTo>
                  <a:cubicBezTo>
                    <a:pt x="104" y="15"/>
                    <a:pt x="104" y="15"/>
                    <a:pt x="104" y="1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51" y="53"/>
                    <a:pt x="51" y="53"/>
                    <a:pt x="51" y="53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7146926" y="8634413"/>
              <a:ext cx="131763" cy="187325"/>
            </a:xfrm>
            <a:custGeom>
              <a:avLst/>
              <a:gdLst>
                <a:gd name="T0" fmla="*/ 96 w 118"/>
                <a:gd name="T1" fmla="*/ 5 h 167"/>
                <a:gd name="T2" fmla="*/ 118 w 118"/>
                <a:gd name="T3" fmla="*/ 18 h 167"/>
                <a:gd name="T4" fmla="*/ 105 w 118"/>
                <a:gd name="T5" fmla="*/ 35 h 167"/>
                <a:gd name="T6" fmla="*/ 89 w 118"/>
                <a:gd name="T7" fmla="*/ 26 h 167"/>
                <a:gd name="T8" fmla="*/ 71 w 118"/>
                <a:gd name="T9" fmla="*/ 23 h 167"/>
                <a:gd name="T10" fmla="*/ 41 w 118"/>
                <a:gd name="T11" fmla="*/ 39 h 167"/>
                <a:gd name="T12" fmla="*/ 30 w 118"/>
                <a:gd name="T13" fmla="*/ 85 h 167"/>
                <a:gd name="T14" fmla="*/ 41 w 118"/>
                <a:gd name="T15" fmla="*/ 129 h 167"/>
                <a:gd name="T16" fmla="*/ 71 w 118"/>
                <a:gd name="T17" fmla="*/ 144 h 167"/>
                <a:gd name="T18" fmla="*/ 88 w 118"/>
                <a:gd name="T19" fmla="*/ 141 h 167"/>
                <a:gd name="T20" fmla="*/ 106 w 118"/>
                <a:gd name="T21" fmla="*/ 132 h 167"/>
                <a:gd name="T22" fmla="*/ 118 w 118"/>
                <a:gd name="T23" fmla="*/ 150 h 167"/>
                <a:gd name="T24" fmla="*/ 70 w 118"/>
                <a:gd name="T25" fmla="*/ 167 h 167"/>
                <a:gd name="T26" fmla="*/ 19 w 118"/>
                <a:gd name="T27" fmla="*/ 145 h 167"/>
                <a:gd name="T28" fmla="*/ 0 w 118"/>
                <a:gd name="T29" fmla="*/ 85 h 167"/>
                <a:gd name="T30" fmla="*/ 8 w 118"/>
                <a:gd name="T31" fmla="*/ 41 h 167"/>
                <a:gd name="T32" fmla="*/ 33 w 118"/>
                <a:gd name="T33" fmla="*/ 11 h 167"/>
                <a:gd name="T34" fmla="*/ 70 w 118"/>
                <a:gd name="T35" fmla="*/ 0 h 167"/>
                <a:gd name="T36" fmla="*/ 96 w 118"/>
                <a:gd name="T37" fmla="*/ 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67">
                  <a:moveTo>
                    <a:pt x="96" y="5"/>
                  </a:moveTo>
                  <a:cubicBezTo>
                    <a:pt x="104" y="7"/>
                    <a:pt x="111" y="12"/>
                    <a:pt x="118" y="18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99" y="31"/>
                    <a:pt x="94" y="28"/>
                    <a:pt x="89" y="26"/>
                  </a:cubicBezTo>
                  <a:cubicBezTo>
                    <a:pt x="83" y="24"/>
                    <a:pt x="77" y="23"/>
                    <a:pt x="71" y="23"/>
                  </a:cubicBezTo>
                  <a:cubicBezTo>
                    <a:pt x="58" y="23"/>
                    <a:pt x="48" y="29"/>
                    <a:pt x="41" y="39"/>
                  </a:cubicBezTo>
                  <a:cubicBezTo>
                    <a:pt x="34" y="49"/>
                    <a:pt x="30" y="64"/>
                    <a:pt x="30" y="85"/>
                  </a:cubicBezTo>
                  <a:cubicBezTo>
                    <a:pt x="30" y="105"/>
                    <a:pt x="34" y="120"/>
                    <a:pt x="41" y="129"/>
                  </a:cubicBezTo>
                  <a:cubicBezTo>
                    <a:pt x="48" y="139"/>
                    <a:pt x="58" y="144"/>
                    <a:pt x="71" y="144"/>
                  </a:cubicBezTo>
                  <a:cubicBezTo>
                    <a:pt x="77" y="144"/>
                    <a:pt x="83" y="143"/>
                    <a:pt x="88" y="141"/>
                  </a:cubicBezTo>
                  <a:cubicBezTo>
                    <a:pt x="93" y="139"/>
                    <a:pt x="99" y="136"/>
                    <a:pt x="106" y="132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04" y="161"/>
                    <a:pt x="88" y="167"/>
                    <a:pt x="70" y="167"/>
                  </a:cubicBezTo>
                  <a:cubicBezTo>
                    <a:pt x="48" y="167"/>
                    <a:pt x="31" y="160"/>
                    <a:pt x="19" y="145"/>
                  </a:cubicBezTo>
                  <a:cubicBezTo>
                    <a:pt x="6" y="131"/>
                    <a:pt x="0" y="111"/>
                    <a:pt x="0" y="85"/>
                  </a:cubicBezTo>
                  <a:cubicBezTo>
                    <a:pt x="0" y="68"/>
                    <a:pt x="3" y="53"/>
                    <a:pt x="8" y="41"/>
                  </a:cubicBezTo>
                  <a:cubicBezTo>
                    <a:pt x="14" y="28"/>
                    <a:pt x="22" y="18"/>
                    <a:pt x="33" y="11"/>
                  </a:cubicBezTo>
                  <a:cubicBezTo>
                    <a:pt x="43" y="4"/>
                    <a:pt x="55" y="0"/>
                    <a:pt x="70" y="0"/>
                  </a:cubicBezTo>
                  <a:cubicBezTo>
                    <a:pt x="79" y="0"/>
                    <a:pt x="88" y="2"/>
                    <a:pt x="96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7313613" y="8555038"/>
              <a:ext cx="44450" cy="263525"/>
            </a:xfrm>
            <a:custGeom>
              <a:avLst/>
              <a:gdLst>
                <a:gd name="T0" fmla="*/ 34 w 39"/>
                <a:gd name="T1" fmla="*/ 5 h 236"/>
                <a:gd name="T2" fmla="*/ 39 w 39"/>
                <a:gd name="T3" fmla="*/ 19 h 236"/>
                <a:gd name="T4" fmla="*/ 34 w 39"/>
                <a:gd name="T5" fmla="*/ 32 h 236"/>
                <a:gd name="T6" fmla="*/ 20 w 39"/>
                <a:gd name="T7" fmla="*/ 37 h 236"/>
                <a:gd name="T8" fmla="*/ 6 w 39"/>
                <a:gd name="T9" fmla="*/ 32 h 236"/>
                <a:gd name="T10" fmla="*/ 0 w 39"/>
                <a:gd name="T11" fmla="*/ 19 h 236"/>
                <a:gd name="T12" fmla="*/ 6 w 39"/>
                <a:gd name="T13" fmla="*/ 5 h 236"/>
                <a:gd name="T14" fmla="*/ 20 w 39"/>
                <a:gd name="T15" fmla="*/ 0 h 236"/>
                <a:gd name="T16" fmla="*/ 34 w 39"/>
                <a:gd name="T17" fmla="*/ 5 h 236"/>
                <a:gd name="T18" fmla="*/ 34 w 39"/>
                <a:gd name="T19" fmla="*/ 76 h 236"/>
                <a:gd name="T20" fmla="*/ 34 w 39"/>
                <a:gd name="T21" fmla="*/ 236 h 236"/>
                <a:gd name="T22" fmla="*/ 6 w 39"/>
                <a:gd name="T23" fmla="*/ 236 h 236"/>
                <a:gd name="T24" fmla="*/ 6 w 39"/>
                <a:gd name="T25" fmla="*/ 76 h 236"/>
                <a:gd name="T26" fmla="*/ 34 w 39"/>
                <a:gd name="T27" fmla="*/ 7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36">
                  <a:moveTo>
                    <a:pt x="34" y="5"/>
                  </a:moveTo>
                  <a:cubicBezTo>
                    <a:pt x="38" y="9"/>
                    <a:pt x="39" y="13"/>
                    <a:pt x="39" y="19"/>
                  </a:cubicBezTo>
                  <a:cubicBezTo>
                    <a:pt x="39" y="24"/>
                    <a:pt x="38" y="29"/>
                    <a:pt x="34" y="32"/>
                  </a:cubicBezTo>
                  <a:cubicBezTo>
                    <a:pt x="30" y="36"/>
                    <a:pt x="26" y="37"/>
                    <a:pt x="20" y="37"/>
                  </a:cubicBezTo>
                  <a:cubicBezTo>
                    <a:pt x="14" y="37"/>
                    <a:pt x="10" y="36"/>
                    <a:pt x="6" y="32"/>
                  </a:cubicBezTo>
                  <a:cubicBezTo>
                    <a:pt x="2" y="29"/>
                    <a:pt x="0" y="24"/>
                    <a:pt x="0" y="19"/>
                  </a:cubicBezTo>
                  <a:cubicBezTo>
                    <a:pt x="0" y="13"/>
                    <a:pt x="2" y="9"/>
                    <a:pt x="6" y="5"/>
                  </a:cubicBezTo>
                  <a:cubicBezTo>
                    <a:pt x="10" y="1"/>
                    <a:pt x="14" y="0"/>
                    <a:pt x="20" y="0"/>
                  </a:cubicBezTo>
                  <a:cubicBezTo>
                    <a:pt x="26" y="0"/>
                    <a:pt x="30" y="1"/>
                    <a:pt x="34" y="5"/>
                  </a:cubicBezTo>
                  <a:close/>
                  <a:moveTo>
                    <a:pt x="34" y="76"/>
                  </a:moveTo>
                  <a:cubicBezTo>
                    <a:pt x="34" y="236"/>
                    <a:pt x="34" y="236"/>
                    <a:pt x="34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6" y="76"/>
                    <a:pt x="6" y="76"/>
                    <a:pt x="6" y="76"/>
                  </a:cubicBezTo>
                  <a:lnTo>
                    <a:pt x="34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7499351" y="8555038"/>
              <a:ext cx="42863" cy="263525"/>
            </a:xfrm>
            <a:custGeom>
              <a:avLst/>
              <a:gdLst>
                <a:gd name="T0" fmla="*/ 34 w 39"/>
                <a:gd name="T1" fmla="*/ 5 h 236"/>
                <a:gd name="T2" fmla="*/ 39 w 39"/>
                <a:gd name="T3" fmla="*/ 19 h 236"/>
                <a:gd name="T4" fmla="*/ 34 w 39"/>
                <a:gd name="T5" fmla="*/ 32 h 236"/>
                <a:gd name="T6" fmla="*/ 19 w 39"/>
                <a:gd name="T7" fmla="*/ 37 h 236"/>
                <a:gd name="T8" fmla="*/ 5 w 39"/>
                <a:gd name="T9" fmla="*/ 32 h 236"/>
                <a:gd name="T10" fmla="*/ 0 w 39"/>
                <a:gd name="T11" fmla="*/ 19 h 236"/>
                <a:gd name="T12" fmla="*/ 5 w 39"/>
                <a:gd name="T13" fmla="*/ 5 h 236"/>
                <a:gd name="T14" fmla="*/ 19 w 39"/>
                <a:gd name="T15" fmla="*/ 0 h 236"/>
                <a:gd name="T16" fmla="*/ 34 w 39"/>
                <a:gd name="T17" fmla="*/ 5 h 236"/>
                <a:gd name="T18" fmla="*/ 34 w 39"/>
                <a:gd name="T19" fmla="*/ 76 h 236"/>
                <a:gd name="T20" fmla="*/ 34 w 39"/>
                <a:gd name="T21" fmla="*/ 236 h 236"/>
                <a:gd name="T22" fmla="*/ 6 w 39"/>
                <a:gd name="T23" fmla="*/ 236 h 236"/>
                <a:gd name="T24" fmla="*/ 6 w 39"/>
                <a:gd name="T25" fmla="*/ 76 h 236"/>
                <a:gd name="T26" fmla="*/ 34 w 39"/>
                <a:gd name="T27" fmla="*/ 7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36">
                  <a:moveTo>
                    <a:pt x="34" y="5"/>
                  </a:moveTo>
                  <a:cubicBezTo>
                    <a:pt x="37" y="9"/>
                    <a:pt x="39" y="13"/>
                    <a:pt x="39" y="19"/>
                  </a:cubicBezTo>
                  <a:cubicBezTo>
                    <a:pt x="39" y="24"/>
                    <a:pt x="37" y="29"/>
                    <a:pt x="34" y="32"/>
                  </a:cubicBezTo>
                  <a:cubicBezTo>
                    <a:pt x="30" y="36"/>
                    <a:pt x="25" y="37"/>
                    <a:pt x="19" y="37"/>
                  </a:cubicBezTo>
                  <a:cubicBezTo>
                    <a:pt x="14" y="37"/>
                    <a:pt x="9" y="36"/>
                    <a:pt x="5" y="32"/>
                  </a:cubicBezTo>
                  <a:cubicBezTo>
                    <a:pt x="2" y="29"/>
                    <a:pt x="0" y="24"/>
                    <a:pt x="0" y="19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9" y="1"/>
                    <a:pt x="14" y="0"/>
                    <a:pt x="19" y="0"/>
                  </a:cubicBezTo>
                  <a:cubicBezTo>
                    <a:pt x="25" y="0"/>
                    <a:pt x="30" y="1"/>
                    <a:pt x="34" y="5"/>
                  </a:cubicBezTo>
                  <a:close/>
                  <a:moveTo>
                    <a:pt x="34" y="76"/>
                  </a:moveTo>
                  <a:cubicBezTo>
                    <a:pt x="34" y="236"/>
                    <a:pt x="34" y="236"/>
                    <a:pt x="34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6" y="76"/>
                    <a:pt x="6" y="76"/>
                    <a:pt x="6" y="76"/>
                  </a:cubicBezTo>
                  <a:lnTo>
                    <a:pt x="34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7678738" y="8585200"/>
              <a:ext cx="222250" cy="233363"/>
            </a:xfrm>
            <a:custGeom>
              <a:avLst/>
              <a:gdLst>
                <a:gd name="T0" fmla="*/ 198 w 198"/>
                <a:gd name="T1" fmla="*/ 209 h 209"/>
                <a:gd name="T2" fmla="*/ 170 w 198"/>
                <a:gd name="T3" fmla="*/ 209 h 209"/>
                <a:gd name="T4" fmla="*/ 163 w 198"/>
                <a:gd name="T5" fmla="*/ 114 h 209"/>
                <a:gd name="T6" fmla="*/ 158 w 198"/>
                <a:gd name="T7" fmla="*/ 29 h 209"/>
                <a:gd name="T8" fmla="*/ 113 w 198"/>
                <a:gd name="T9" fmla="*/ 185 h 209"/>
                <a:gd name="T10" fmla="*/ 86 w 198"/>
                <a:gd name="T11" fmla="*/ 185 h 209"/>
                <a:gd name="T12" fmla="*/ 38 w 198"/>
                <a:gd name="T13" fmla="*/ 29 h 209"/>
                <a:gd name="T14" fmla="*/ 34 w 198"/>
                <a:gd name="T15" fmla="*/ 117 h 209"/>
                <a:gd name="T16" fmla="*/ 28 w 198"/>
                <a:gd name="T17" fmla="*/ 209 h 209"/>
                <a:gd name="T18" fmla="*/ 0 w 198"/>
                <a:gd name="T19" fmla="*/ 209 h 209"/>
                <a:gd name="T20" fmla="*/ 18 w 198"/>
                <a:gd name="T21" fmla="*/ 0 h 209"/>
                <a:gd name="T22" fmla="*/ 56 w 198"/>
                <a:gd name="T23" fmla="*/ 0 h 209"/>
                <a:gd name="T24" fmla="*/ 100 w 198"/>
                <a:gd name="T25" fmla="*/ 152 h 209"/>
                <a:gd name="T26" fmla="*/ 142 w 198"/>
                <a:gd name="T27" fmla="*/ 0 h 209"/>
                <a:gd name="T28" fmla="*/ 181 w 198"/>
                <a:gd name="T29" fmla="*/ 0 h 209"/>
                <a:gd name="T30" fmla="*/ 198 w 198"/>
                <a:gd name="T3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209">
                  <a:moveTo>
                    <a:pt x="198" y="209"/>
                  </a:moveTo>
                  <a:cubicBezTo>
                    <a:pt x="170" y="209"/>
                    <a:pt x="170" y="209"/>
                    <a:pt x="170" y="209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0" y="78"/>
                    <a:pt x="158" y="49"/>
                    <a:pt x="158" y="29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54"/>
                    <a:pt x="37" y="83"/>
                    <a:pt x="34" y="117"/>
                  </a:cubicBezTo>
                  <a:cubicBezTo>
                    <a:pt x="28" y="209"/>
                    <a:pt x="28" y="209"/>
                    <a:pt x="28" y="20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81" y="0"/>
                    <a:pt x="181" y="0"/>
                    <a:pt x="181" y="0"/>
                  </a:cubicBezTo>
                  <a:lnTo>
                    <a:pt x="198" y="20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7947026" y="8555038"/>
              <a:ext cx="44450" cy="263525"/>
            </a:xfrm>
            <a:custGeom>
              <a:avLst/>
              <a:gdLst>
                <a:gd name="T0" fmla="*/ 34 w 39"/>
                <a:gd name="T1" fmla="*/ 5 h 236"/>
                <a:gd name="T2" fmla="*/ 39 w 39"/>
                <a:gd name="T3" fmla="*/ 19 h 236"/>
                <a:gd name="T4" fmla="*/ 34 w 39"/>
                <a:gd name="T5" fmla="*/ 32 h 236"/>
                <a:gd name="T6" fmla="*/ 19 w 39"/>
                <a:gd name="T7" fmla="*/ 37 h 236"/>
                <a:gd name="T8" fmla="*/ 5 w 39"/>
                <a:gd name="T9" fmla="*/ 32 h 236"/>
                <a:gd name="T10" fmla="*/ 0 w 39"/>
                <a:gd name="T11" fmla="*/ 19 h 236"/>
                <a:gd name="T12" fmla="*/ 5 w 39"/>
                <a:gd name="T13" fmla="*/ 5 h 236"/>
                <a:gd name="T14" fmla="*/ 19 w 39"/>
                <a:gd name="T15" fmla="*/ 0 h 236"/>
                <a:gd name="T16" fmla="*/ 34 w 39"/>
                <a:gd name="T17" fmla="*/ 5 h 236"/>
                <a:gd name="T18" fmla="*/ 34 w 39"/>
                <a:gd name="T19" fmla="*/ 76 h 236"/>
                <a:gd name="T20" fmla="*/ 34 w 39"/>
                <a:gd name="T21" fmla="*/ 236 h 236"/>
                <a:gd name="T22" fmla="*/ 6 w 39"/>
                <a:gd name="T23" fmla="*/ 236 h 236"/>
                <a:gd name="T24" fmla="*/ 6 w 39"/>
                <a:gd name="T25" fmla="*/ 76 h 236"/>
                <a:gd name="T26" fmla="*/ 34 w 39"/>
                <a:gd name="T27" fmla="*/ 7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36">
                  <a:moveTo>
                    <a:pt x="34" y="5"/>
                  </a:moveTo>
                  <a:cubicBezTo>
                    <a:pt x="37" y="9"/>
                    <a:pt x="39" y="13"/>
                    <a:pt x="39" y="19"/>
                  </a:cubicBezTo>
                  <a:cubicBezTo>
                    <a:pt x="39" y="24"/>
                    <a:pt x="37" y="29"/>
                    <a:pt x="34" y="32"/>
                  </a:cubicBezTo>
                  <a:cubicBezTo>
                    <a:pt x="30" y="36"/>
                    <a:pt x="25" y="37"/>
                    <a:pt x="19" y="37"/>
                  </a:cubicBezTo>
                  <a:cubicBezTo>
                    <a:pt x="14" y="37"/>
                    <a:pt x="9" y="36"/>
                    <a:pt x="5" y="32"/>
                  </a:cubicBezTo>
                  <a:cubicBezTo>
                    <a:pt x="2" y="29"/>
                    <a:pt x="0" y="24"/>
                    <a:pt x="0" y="19"/>
                  </a:cubicBezTo>
                  <a:cubicBezTo>
                    <a:pt x="0" y="13"/>
                    <a:pt x="2" y="9"/>
                    <a:pt x="5" y="5"/>
                  </a:cubicBezTo>
                  <a:cubicBezTo>
                    <a:pt x="9" y="1"/>
                    <a:pt x="14" y="0"/>
                    <a:pt x="19" y="0"/>
                  </a:cubicBezTo>
                  <a:cubicBezTo>
                    <a:pt x="25" y="0"/>
                    <a:pt x="30" y="1"/>
                    <a:pt x="34" y="5"/>
                  </a:cubicBezTo>
                  <a:close/>
                  <a:moveTo>
                    <a:pt x="34" y="76"/>
                  </a:moveTo>
                  <a:cubicBezTo>
                    <a:pt x="34" y="236"/>
                    <a:pt x="34" y="236"/>
                    <a:pt x="34" y="236"/>
                  </a:cubicBezTo>
                  <a:cubicBezTo>
                    <a:pt x="6" y="236"/>
                    <a:pt x="6" y="236"/>
                    <a:pt x="6" y="236"/>
                  </a:cubicBezTo>
                  <a:cubicBezTo>
                    <a:pt x="6" y="76"/>
                    <a:pt x="6" y="76"/>
                    <a:pt x="6" y="76"/>
                  </a:cubicBezTo>
                  <a:lnTo>
                    <a:pt x="34" y="7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8037513" y="8634413"/>
              <a:ext cx="147638" cy="187325"/>
            </a:xfrm>
            <a:custGeom>
              <a:avLst/>
              <a:gdLst>
                <a:gd name="T0" fmla="*/ 131 w 132"/>
                <a:gd name="T1" fmla="*/ 93 h 167"/>
                <a:gd name="T2" fmla="*/ 29 w 132"/>
                <a:gd name="T3" fmla="*/ 93 h 167"/>
                <a:gd name="T4" fmla="*/ 43 w 132"/>
                <a:gd name="T5" fmla="*/ 132 h 167"/>
                <a:gd name="T6" fmla="*/ 72 w 132"/>
                <a:gd name="T7" fmla="*/ 145 h 167"/>
                <a:gd name="T8" fmla="*/ 93 w 132"/>
                <a:gd name="T9" fmla="*/ 141 h 167"/>
                <a:gd name="T10" fmla="*/ 114 w 132"/>
                <a:gd name="T11" fmla="*/ 131 h 167"/>
                <a:gd name="T12" fmla="*/ 126 w 132"/>
                <a:gd name="T13" fmla="*/ 147 h 167"/>
                <a:gd name="T14" fmla="*/ 70 w 132"/>
                <a:gd name="T15" fmla="*/ 167 h 167"/>
                <a:gd name="T16" fmla="*/ 18 w 132"/>
                <a:gd name="T17" fmla="*/ 145 h 167"/>
                <a:gd name="T18" fmla="*/ 0 w 132"/>
                <a:gd name="T19" fmla="*/ 86 h 167"/>
                <a:gd name="T20" fmla="*/ 8 w 132"/>
                <a:gd name="T21" fmla="*/ 41 h 167"/>
                <a:gd name="T22" fmla="*/ 31 w 132"/>
                <a:gd name="T23" fmla="*/ 11 h 167"/>
                <a:gd name="T24" fmla="*/ 66 w 132"/>
                <a:gd name="T25" fmla="*/ 0 h 167"/>
                <a:gd name="T26" fmla="*/ 115 w 132"/>
                <a:gd name="T27" fmla="*/ 21 h 167"/>
                <a:gd name="T28" fmla="*/ 132 w 132"/>
                <a:gd name="T29" fmla="*/ 79 h 167"/>
                <a:gd name="T30" fmla="*/ 131 w 132"/>
                <a:gd name="T31" fmla="*/ 93 h 167"/>
                <a:gd name="T32" fmla="*/ 104 w 132"/>
                <a:gd name="T33" fmla="*/ 71 h 167"/>
                <a:gd name="T34" fmla="*/ 95 w 132"/>
                <a:gd name="T35" fmla="*/ 35 h 167"/>
                <a:gd name="T36" fmla="*/ 67 w 132"/>
                <a:gd name="T37" fmla="*/ 23 h 167"/>
                <a:gd name="T38" fmla="*/ 29 w 132"/>
                <a:gd name="T39" fmla="*/ 73 h 167"/>
                <a:gd name="T40" fmla="*/ 104 w 132"/>
                <a:gd name="T41" fmla="*/ 73 h 167"/>
                <a:gd name="T42" fmla="*/ 104 w 132"/>
                <a:gd name="T43" fmla="*/ 7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" h="167">
                  <a:moveTo>
                    <a:pt x="131" y="93"/>
                  </a:moveTo>
                  <a:cubicBezTo>
                    <a:pt x="29" y="93"/>
                    <a:pt x="29" y="93"/>
                    <a:pt x="29" y="93"/>
                  </a:cubicBezTo>
                  <a:cubicBezTo>
                    <a:pt x="30" y="111"/>
                    <a:pt x="35" y="124"/>
                    <a:pt x="43" y="132"/>
                  </a:cubicBezTo>
                  <a:cubicBezTo>
                    <a:pt x="50" y="140"/>
                    <a:pt x="60" y="145"/>
                    <a:pt x="72" y="145"/>
                  </a:cubicBezTo>
                  <a:cubicBezTo>
                    <a:pt x="80" y="145"/>
                    <a:pt x="87" y="143"/>
                    <a:pt x="93" y="141"/>
                  </a:cubicBezTo>
                  <a:cubicBezTo>
                    <a:pt x="100" y="139"/>
                    <a:pt x="107" y="135"/>
                    <a:pt x="114" y="131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09" y="161"/>
                    <a:pt x="90" y="167"/>
                    <a:pt x="70" y="167"/>
                  </a:cubicBezTo>
                  <a:cubicBezTo>
                    <a:pt x="48" y="167"/>
                    <a:pt x="31" y="160"/>
                    <a:pt x="18" y="145"/>
                  </a:cubicBezTo>
                  <a:cubicBezTo>
                    <a:pt x="6" y="131"/>
                    <a:pt x="0" y="111"/>
                    <a:pt x="0" y="86"/>
                  </a:cubicBezTo>
                  <a:cubicBezTo>
                    <a:pt x="0" y="69"/>
                    <a:pt x="2" y="54"/>
                    <a:pt x="8" y="41"/>
                  </a:cubicBezTo>
                  <a:cubicBezTo>
                    <a:pt x="13" y="29"/>
                    <a:pt x="21" y="19"/>
                    <a:pt x="31" y="11"/>
                  </a:cubicBezTo>
                  <a:cubicBezTo>
                    <a:pt x="41" y="4"/>
                    <a:pt x="52" y="0"/>
                    <a:pt x="66" y="0"/>
                  </a:cubicBezTo>
                  <a:cubicBezTo>
                    <a:pt x="87" y="0"/>
                    <a:pt x="103" y="7"/>
                    <a:pt x="115" y="21"/>
                  </a:cubicBezTo>
                  <a:cubicBezTo>
                    <a:pt x="126" y="35"/>
                    <a:pt x="132" y="55"/>
                    <a:pt x="132" y="79"/>
                  </a:cubicBezTo>
                  <a:cubicBezTo>
                    <a:pt x="132" y="84"/>
                    <a:pt x="131" y="88"/>
                    <a:pt x="131" y="93"/>
                  </a:cubicBezTo>
                  <a:close/>
                  <a:moveTo>
                    <a:pt x="104" y="71"/>
                  </a:moveTo>
                  <a:cubicBezTo>
                    <a:pt x="104" y="55"/>
                    <a:pt x="101" y="43"/>
                    <a:pt x="95" y="35"/>
                  </a:cubicBezTo>
                  <a:cubicBezTo>
                    <a:pt x="88" y="27"/>
                    <a:pt x="79" y="23"/>
                    <a:pt x="67" y="23"/>
                  </a:cubicBezTo>
                  <a:cubicBezTo>
                    <a:pt x="44" y="23"/>
                    <a:pt x="31" y="39"/>
                    <a:pt x="29" y="73"/>
                  </a:cubicBezTo>
                  <a:cubicBezTo>
                    <a:pt x="104" y="73"/>
                    <a:pt x="104" y="73"/>
                    <a:pt x="104" y="73"/>
                  </a:cubicBezTo>
                  <a:lnTo>
                    <a:pt x="104" y="7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8210551" y="8634413"/>
              <a:ext cx="136525" cy="187325"/>
            </a:xfrm>
            <a:custGeom>
              <a:avLst/>
              <a:gdLst>
                <a:gd name="T0" fmla="*/ 94 w 123"/>
                <a:gd name="T1" fmla="*/ 5 h 167"/>
                <a:gd name="T2" fmla="*/ 118 w 123"/>
                <a:gd name="T3" fmla="*/ 19 h 167"/>
                <a:gd name="T4" fmla="*/ 107 w 123"/>
                <a:gd name="T5" fmla="*/ 36 h 167"/>
                <a:gd name="T6" fmla="*/ 86 w 123"/>
                <a:gd name="T7" fmla="*/ 26 h 167"/>
                <a:gd name="T8" fmla="*/ 65 w 123"/>
                <a:gd name="T9" fmla="*/ 23 h 167"/>
                <a:gd name="T10" fmla="*/ 44 w 123"/>
                <a:gd name="T11" fmla="*/ 28 h 167"/>
                <a:gd name="T12" fmla="*/ 36 w 123"/>
                <a:gd name="T13" fmla="*/ 43 h 167"/>
                <a:gd name="T14" fmla="*/ 43 w 123"/>
                <a:gd name="T15" fmla="*/ 59 h 167"/>
                <a:gd name="T16" fmla="*/ 70 w 123"/>
                <a:gd name="T17" fmla="*/ 69 h 167"/>
                <a:gd name="T18" fmla="*/ 110 w 123"/>
                <a:gd name="T19" fmla="*/ 87 h 167"/>
                <a:gd name="T20" fmla="*/ 123 w 123"/>
                <a:gd name="T21" fmla="*/ 119 h 167"/>
                <a:gd name="T22" fmla="*/ 105 w 123"/>
                <a:gd name="T23" fmla="*/ 155 h 167"/>
                <a:gd name="T24" fmla="*/ 60 w 123"/>
                <a:gd name="T25" fmla="*/ 167 h 167"/>
                <a:gd name="T26" fmla="*/ 0 w 123"/>
                <a:gd name="T27" fmla="*/ 146 h 167"/>
                <a:gd name="T28" fmla="*/ 15 w 123"/>
                <a:gd name="T29" fmla="*/ 129 h 167"/>
                <a:gd name="T30" fmla="*/ 60 w 123"/>
                <a:gd name="T31" fmla="*/ 145 h 167"/>
                <a:gd name="T32" fmla="*/ 84 w 123"/>
                <a:gd name="T33" fmla="*/ 138 h 167"/>
                <a:gd name="T34" fmla="*/ 94 w 123"/>
                <a:gd name="T35" fmla="*/ 121 h 167"/>
                <a:gd name="T36" fmla="*/ 90 w 123"/>
                <a:gd name="T37" fmla="*/ 107 h 167"/>
                <a:gd name="T38" fmla="*/ 79 w 123"/>
                <a:gd name="T39" fmla="*/ 99 h 167"/>
                <a:gd name="T40" fmla="*/ 55 w 123"/>
                <a:gd name="T41" fmla="*/ 91 h 167"/>
                <a:gd name="T42" fmla="*/ 18 w 123"/>
                <a:gd name="T43" fmla="*/ 73 h 167"/>
                <a:gd name="T44" fmla="*/ 7 w 123"/>
                <a:gd name="T45" fmla="*/ 44 h 167"/>
                <a:gd name="T46" fmla="*/ 14 w 123"/>
                <a:gd name="T47" fmla="*/ 22 h 167"/>
                <a:gd name="T48" fmla="*/ 35 w 123"/>
                <a:gd name="T49" fmla="*/ 6 h 167"/>
                <a:gd name="T50" fmla="*/ 64 w 123"/>
                <a:gd name="T51" fmla="*/ 0 h 167"/>
                <a:gd name="T52" fmla="*/ 94 w 123"/>
                <a:gd name="T53" fmla="*/ 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3" h="167">
                  <a:moveTo>
                    <a:pt x="94" y="5"/>
                  </a:moveTo>
                  <a:cubicBezTo>
                    <a:pt x="102" y="8"/>
                    <a:pt x="111" y="13"/>
                    <a:pt x="118" y="19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99" y="32"/>
                    <a:pt x="93" y="28"/>
                    <a:pt x="86" y="26"/>
                  </a:cubicBezTo>
                  <a:cubicBezTo>
                    <a:pt x="79" y="24"/>
                    <a:pt x="73" y="23"/>
                    <a:pt x="65" y="23"/>
                  </a:cubicBezTo>
                  <a:cubicBezTo>
                    <a:pt x="56" y="23"/>
                    <a:pt x="49" y="24"/>
                    <a:pt x="44" y="28"/>
                  </a:cubicBezTo>
                  <a:cubicBezTo>
                    <a:pt x="39" y="32"/>
                    <a:pt x="36" y="37"/>
                    <a:pt x="36" y="43"/>
                  </a:cubicBezTo>
                  <a:cubicBezTo>
                    <a:pt x="36" y="50"/>
                    <a:pt x="38" y="55"/>
                    <a:pt x="43" y="59"/>
                  </a:cubicBezTo>
                  <a:cubicBezTo>
                    <a:pt x="48" y="62"/>
                    <a:pt x="57" y="66"/>
                    <a:pt x="70" y="69"/>
                  </a:cubicBezTo>
                  <a:cubicBezTo>
                    <a:pt x="88" y="74"/>
                    <a:pt x="101" y="80"/>
                    <a:pt x="110" y="87"/>
                  </a:cubicBezTo>
                  <a:cubicBezTo>
                    <a:pt x="119" y="95"/>
                    <a:pt x="123" y="105"/>
                    <a:pt x="123" y="119"/>
                  </a:cubicBezTo>
                  <a:cubicBezTo>
                    <a:pt x="123" y="135"/>
                    <a:pt x="117" y="147"/>
                    <a:pt x="105" y="155"/>
                  </a:cubicBezTo>
                  <a:cubicBezTo>
                    <a:pt x="93" y="163"/>
                    <a:pt x="78" y="167"/>
                    <a:pt x="60" y="167"/>
                  </a:cubicBezTo>
                  <a:cubicBezTo>
                    <a:pt x="36" y="167"/>
                    <a:pt x="16" y="160"/>
                    <a:pt x="0" y="146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28" y="140"/>
                    <a:pt x="43" y="145"/>
                    <a:pt x="60" y="145"/>
                  </a:cubicBezTo>
                  <a:cubicBezTo>
                    <a:pt x="70" y="145"/>
                    <a:pt x="78" y="143"/>
                    <a:pt x="84" y="138"/>
                  </a:cubicBezTo>
                  <a:cubicBezTo>
                    <a:pt x="91" y="134"/>
                    <a:pt x="94" y="128"/>
                    <a:pt x="94" y="121"/>
                  </a:cubicBezTo>
                  <a:cubicBezTo>
                    <a:pt x="94" y="115"/>
                    <a:pt x="93" y="111"/>
                    <a:pt x="90" y="107"/>
                  </a:cubicBezTo>
                  <a:cubicBezTo>
                    <a:pt x="88" y="104"/>
                    <a:pt x="84" y="101"/>
                    <a:pt x="79" y="99"/>
                  </a:cubicBezTo>
                  <a:cubicBezTo>
                    <a:pt x="73" y="96"/>
                    <a:pt x="65" y="94"/>
                    <a:pt x="55" y="91"/>
                  </a:cubicBezTo>
                  <a:cubicBezTo>
                    <a:pt x="38" y="86"/>
                    <a:pt x="26" y="80"/>
                    <a:pt x="18" y="73"/>
                  </a:cubicBezTo>
                  <a:cubicBezTo>
                    <a:pt x="11" y="65"/>
                    <a:pt x="7" y="56"/>
                    <a:pt x="7" y="44"/>
                  </a:cubicBezTo>
                  <a:cubicBezTo>
                    <a:pt x="7" y="36"/>
                    <a:pt x="9" y="29"/>
                    <a:pt x="14" y="22"/>
                  </a:cubicBezTo>
                  <a:cubicBezTo>
                    <a:pt x="19" y="15"/>
                    <a:pt x="26" y="10"/>
                    <a:pt x="35" y="6"/>
                  </a:cubicBezTo>
                  <a:cubicBezTo>
                    <a:pt x="44" y="2"/>
                    <a:pt x="53" y="0"/>
                    <a:pt x="64" y="0"/>
                  </a:cubicBezTo>
                  <a:cubicBezTo>
                    <a:pt x="75" y="0"/>
                    <a:pt x="85" y="2"/>
                    <a:pt x="94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8367713" y="8639175"/>
              <a:ext cx="130175" cy="179388"/>
            </a:xfrm>
            <a:custGeom>
              <a:avLst/>
              <a:gdLst>
                <a:gd name="T0" fmla="*/ 81 w 82"/>
                <a:gd name="T1" fmla="*/ 0 h 113"/>
                <a:gd name="T2" fmla="*/ 81 w 82"/>
                <a:gd name="T3" fmla="*/ 15 h 113"/>
                <a:gd name="T4" fmla="*/ 23 w 82"/>
                <a:gd name="T5" fmla="*/ 96 h 113"/>
                <a:gd name="T6" fmla="*/ 82 w 82"/>
                <a:gd name="T7" fmla="*/ 96 h 113"/>
                <a:gd name="T8" fmla="*/ 80 w 82"/>
                <a:gd name="T9" fmla="*/ 113 h 113"/>
                <a:gd name="T10" fmla="*/ 0 w 82"/>
                <a:gd name="T11" fmla="*/ 113 h 113"/>
                <a:gd name="T12" fmla="*/ 0 w 82"/>
                <a:gd name="T13" fmla="*/ 98 h 113"/>
                <a:gd name="T14" fmla="*/ 58 w 82"/>
                <a:gd name="T15" fmla="*/ 17 h 113"/>
                <a:gd name="T16" fmla="*/ 5 w 82"/>
                <a:gd name="T17" fmla="*/ 17 h 113"/>
                <a:gd name="T18" fmla="*/ 5 w 82"/>
                <a:gd name="T19" fmla="*/ 0 h 113"/>
                <a:gd name="T20" fmla="*/ 81 w 82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113">
                  <a:moveTo>
                    <a:pt x="81" y="0"/>
                  </a:moveTo>
                  <a:lnTo>
                    <a:pt x="81" y="15"/>
                  </a:lnTo>
                  <a:lnTo>
                    <a:pt x="23" y="96"/>
                  </a:lnTo>
                  <a:lnTo>
                    <a:pt x="82" y="96"/>
                  </a:lnTo>
                  <a:lnTo>
                    <a:pt x="80" y="113"/>
                  </a:lnTo>
                  <a:lnTo>
                    <a:pt x="0" y="113"/>
                  </a:lnTo>
                  <a:lnTo>
                    <a:pt x="0" y="98"/>
                  </a:lnTo>
                  <a:lnTo>
                    <a:pt x="58" y="17"/>
                  </a:lnTo>
                  <a:lnTo>
                    <a:pt x="5" y="17"/>
                  </a:lnTo>
                  <a:lnTo>
                    <a:pt x="5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8539163" y="8564563"/>
              <a:ext cx="141288" cy="254000"/>
            </a:xfrm>
            <a:custGeom>
              <a:avLst/>
              <a:gdLst>
                <a:gd name="T0" fmla="*/ 19 w 89"/>
                <a:gd name="T1" fmla="*/ 0 h 160"/>
                <a:gd name="T2" fmla="*/ 19 w 89"/>
                <a:gd name="T3" fmla="*/ 160 h 160"/>
                <a:gd name="T4" fmla="*/ 0 w 89"/>
                <a:gd name="T5" fmla="*/ 160 h 160"/>
                <a:gd name="T6" fmla="*/ 0 w 89"/>
                <a:gd name="T7" fmla="*/ 2 h 160"/>
                <a:gd name="T8" fmla="*/ 19 w 89"/>
                <a:gd name="T9" fmla="*/ 0 h 160"/>
                <a:gd name="T10" fmla="*/ 84 w 89"/>
                <a:gd name="T11" fmla="*/ 47 h 160"/>
                <a:gd name="T12" fmla="*/ 43 w 89"/>
                <a:gd name="T13" fmla="*/ 97 h 160"/>
                <a:gd name="T14" fmla="*/ 89 w 89"/>
                <a:gd name="T15" fmla="*/ 160 h 160"/>
                <a:gd name="T16" fmla="*/ 66 w 89"/>
                <a:gd name="T17" fmla="*/ 160 h 160"/>
                <a:gd name="T18" fmla="*/ 21 w 89"/>
                <a:gd name="T19" fmla="*/ 98 h 160"/>
                <a:gd name="T20" fmla="*/ 62 w 89"/>
                <a:gd name="T21" fmla="*/ 47 h 160"/>
                <a:gd name="T22" fmla="*/ 84 w 89"/>
                <a:gd name="T23" fmla="*/ 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60">
                  <a:moveTo>
                    <a:pt x="19" y="0"/>
                  </a:moveTo>
                  <a:lnTo>
                    <a:pt x="19" y="160"/>
                  </a:lnTo>
                  <a:lnTo>
                    <a:pt x="0" y="160"/>
                  </a:lnTo>
                  <a:lnTo>
                    <a:pt x="0" y="2"/>
                  </a:lnTo>
                  <a:lnTo>
                    <a:pt x="19" y="0"/>
                  </a:lnTo>
                  <a:close/>
                  <a:moveTo>
                    <a:pt x="84" y="47"/>
                  </a:moveTo>
                  <a:lnTo>
                    <a:pt x="43" y="97"/>
                  </a:lnTo>
                  <a:lnTo>
                    <a:pt x="89" y="160"/>
                  </a:lnTo>
                  <a:lnTo>
                    <a:pt x="66" y="160"/>
                  </a:lnTo>
                  <a:lnTo>
                    <a:pt x="21" y="98"/>
                  </a:lnTo>
                  <a:lnTo>
                    <a:pt x="62" y="47"/>
                  </a:lnTo>
                  <a:lnTo>
                    <a:pt x="84" y="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8689976" y="8634413"/>
              <a:ext cx="152400" cy="187325"/>
            </a:xfrm>
            <a:custGeom>
              <a:avLst/>
              <a:gdLst>
                <a:gd name="T0" fmla="*/ 126 w 136"/>
                <a:gd name="T1" fmla="*/ 141 h 167"/>
                <a:gd name="T2" fmla="*/ 136 w 136"/>
                <a:gd name="T3" fmla="*/ 148 h 167"/>
                <a:gd name="T4" fmla="*/ 129 w 136"/>
                <a:gd name="T5" fmla="*/ 167 h 167"/>
                <a:gd name="T6" fmla="*/ 109 w 136"/>
                <a:gd name="T7" fmla="*/ 160 h 167"/>
                <a:gd name="T8" fmla="*/ 98 w 136"/>
                <a:gd name="T9" fmla="*/ 143 h 167"/>
                <a:gd name="T10" fmla="*/ 51 w 136"/>
                <a:gd name="T11" fmla="*/ 167 h 167"/>
                <a:gd name="T12" fmla="*/ 14 w 136"/>
                <a:gd name="T13" fmla="*/ 154 h 167"/>
                <a:gd name="T14" fmla="*/ 0 w 136"/>
                <a:gd name="T15" fmla="*/ 119 h 167"/>
                <a:gd name="T16" fmla="*/ 18 w 136"/>
                <a:gd name="T17" fmla="*/ 80 h 167"/>
                <a:gd name="T18" fmla="*/ 70 w 136"/>
                <a:gd name="T19" fmla="*/ 66 h 167"/>
                <a:gd name="T20" fmla="*/ 95 w 136"/>
                <a:gd name="T21" fmla="*/ 66 h 167"/>
                <a:gd name="T22" fmla="*/ 95 w 136"/>
                <a:gd name="T23" fmla="*/ 55 h 167"/>
                <a:gd name="T24" fmla="*/ 86 w 136"/>
                <a:gd name="T25" fmla="*/ 30 h 167"/>
                <a:gd name="T26" fmla="*/ 61 w 136"/>
                <a:gd name="T27" fmla="*/ 23 h 167"/>
                <a:gd name="T28" fmla="*/ 18 w 136"/>
                <a:gd name="T29" fmla="*/ 32 h 167"/>
                <a:gd name="T30" fmla="*/ 11 w 136"/>
                <a:gd name="T31" fmla="*/ 11 h 167"/>
                <a:gd name="T32" fmla="*/ 67 w 136"/>
                <a:gd name="T33" fmla="*/ 0 h 167"/>
                <a:gd name="T34" fmla="*/ 109 w 136"/>
                <a:gd name="T35" fmla="*/ 14 h 167"/>
                <a:gd name="T36" fmla="*/ 123 w 136"/>
                <a:gd name="T37" fmla="*/ 53 h 167"/>
                <a:gd name="T38" fmla="*/ 123 w 136"/>
                <a:gd name="T39" fmla="*/ 126 h 167"/>
                <a:gd name="T40" fmla="*/ 126 w 136"/>
                <a:gd name="T41" fmla="*/ 141 h 167"/>
                <a:gd name="T42" fmla="*/ 95 w 136"/>
                <a:gd name="T43" fmla="*/ 122 h 167"/>
                <a:gd name="T44" fmla="*/ 95 w 136"/>
                <a:gd name="T45" fmla="*/ 85 h 167"/>
                <a:gd name="T46" fmla="*/ 74 w 136"/>
                <a:gd name="T47" fmla="*/ 85 h 167"/>
                <a:gd name="T48" fmla="*/ 30 w 136"/>
                <a:gd name="T49" fmla="*/ 118 h 167"/>
                <a:gd name="T50" fmla="*/ 37 w 136"/>
                <a:gd name="T51" fmla="*/ 139 h 167"/>
                <a:gd name="T52" fmla="*/ 57 w 136"/>
                <a:gd name="T53" fmla="*/ 146 h 167"/>
                <a:gd name="T54" fmla="*/ 95 w 136"/>
                <a:gd name="T55" fmla="*/ 12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6" h="167">
                  <a:moveTo>
                    <a:pt x="126" y="141"/>
                  </a:moveTo>
                  <a:cubicBezTo>
                    <a:pt x="128" y="144"/>
                    <a:pt x="131" y="146"/>
                    <a:pt x="136" y="148"/>
                  </a:cubicBezTo>
                  <a:cubicBezTo>
                    <a:pt x="129" y="167"/>
                    <a:pt x="129" y="167"/>
                    <a:pt x="129" y="167"/>
                  </a:cubicBezTo>
                  <a:cubicBezTo>
                    <a:pt x="121" y="166"/>
                    <a:pt x="114" y="164"/>
                    <a:pt x="109" y="160"/>
                  </a:cubicBezTo>
                  <a:cubicBezTo>
                    <a:pt x="104" y="157"/>
                    <a:pt x="101" y="151"/>
                    <a:pt x="98" y="143"/>
                  </a:cubicBezTo>
                  <a:cubicBezTo>
                    <a:pt x="88" y="159"/>
                    <a:pt x="72" y="167"/>
                    <a:pt x="51" y="167"/>
                  </a:cubicBezTo>
                  <a:cubicBezTo>
                    <a:pt x="35" y="167"/>
                    <a:pt x="23" y="163"/>
                    <a:pt x="14" y="154"/>
                  </a:cubicBezTo>
                  <a:cubicBezTo>
                    <a:pt x="4" y="145"/>
                    <a:pt x="0" y="133"/>
                    <a:pt x="0" y="119"/>
                  </a:cubicBezTo>
                  <a:cubicBezTo>
                    <a:pt x="0" y="102"/>
                    <a:pt x="6" y="89"/>
                    <a:pt x="18" y="80"/>
                  </a:cubicBezTo>
                  <a:cubicBezTo>
                    <a:pt x="30" y="71"/>
                    <a:pt x="48" y="66"/>
                    <a:pt x="70" y="66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5" y="43"/>
                    <a:pt x="92" y="35"/>
                    <a:pt x="86" y="30"/>
                  </a:cubicBezTo>
                  <a:cubicBezTo>
                    <a:pt x="81" y="26"/>
                    <a:pt x="73" y="23"/>
                    <a:pt x="61" y="23"/>
                  </a:cubicBezTo>
                  <a:cubicBezTo>
                    <a:pt x="50" y="23"/>
                    <a:pt x="35" y="26"/>
                    <a:pt x="18" y="3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31" y="4"/>
                    <a:pt x="50" y="0"/>
                    <a:pt x="67" y="0"/>
                  </a:cubicBezTo>
                  <a:cubicBezTo>
                    <a:pt x="85" y="0"/>
                    <a:pt x="99" y="5"/>
                    <a:pt x="109" y="14"/>
                  </a:cubicBezTo>
                  <a:cubicBezTo>
                    <a:pt x="118" y="23"/>
                    <a:pt x="123" y="36"/>
                    <a:pt x="123" y="53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123" y="133"/>
                    <a:pt x="124" y="138"/>
                    <a:pt x="126" y="141"/>
                  </a:cubicBezTo>
                  <a:close/>
                  <a:moveTo>
                    <a:pt x="95" y="122"/>
                  </a:moveTo>
                  <a:cubicBezTo>
                    <a:pt x="95" y="85"/>
                    <a:pt x="95" y="85"/>
                    <a:pt x="95" y="85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44" y="85"/>
                    <a:pt x="30" y="96"/>
                    <a:pt x="30" y="118"/>
                  </a:cubicBezTo>
                  <a:cubicBezTo>
                    <a:pt x="30" y="127"/>
                    <a:pt x="32" y="134"/>
                    <a:pt x="37" y="139"/>
                  </a:cubicBezTo>
                  <a:cubicBezTo>
                    <a:pt x="41" y="144"/>
                    <a:pt x="48" y="146"/>
                    <a:pt x="57" y="146"/>
                  </a:cubicBezTo>
                  <a:cubicBezTo>
                    <a:pt x="73" y="146"/>
                    <a:pt x="86" y="138"/>
                    <a:pt x="95" y="12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8891588" y="8555038"/>
              <a:ext cx="134938" cy="263525"/>
            </a:xfrm>
            <a:custGeom>
              <a:avLst/>
              <a:gdLst>
                <a:gd name="T0" fmla="*/ 109 w 121"/>
                <a:gd name="T1" fmla="*/ 86 h 236"/>
                <a:gd name="T2" fmla="*/ 121 w 121"/>
                <a:gd name="T3" fmla="*/ 121 h 236"/>
                <a:gd name="T4" fmla="*/ 121 w 121"/>
                <a:gd name="T5" fmla="*/ 236 h 236"/>
                <a:gd name="T6" fmla="*/ 93 w 121"/>
                <a:gd name="T7" fmla="*/ 236 h 236"/>
                <a:gd name="T8" fmla="*/ 93 w 121"/>
                <a:gd name="T9" fmla="*/ 125 h 236"/>
                <a:gd name="T10" fmla="*/ 87 w 121"/>
                <a:gd name="T11" fmla="*/ 101 h 236"/>
                <a:gd name="T12" fmla="*/ 68 w 121"/>
                <a:gd name="T13" fmla="*/ 94 h 236"/>
                <a:gd name="T14" fmla="*/ 46 w 121"/>
                <a:gd name="T15" fmla="*/ 102 h 236"/>
                <a:gd name="T16" fmla="*/ 28 w 121"/>
                <a:gd name="T17" fmla="*/ 122 h 236"/>
                <a:gd name="T18" fmla="*/ 28 w 121"/>
                <a:gd name="T19" fmla="*/ 236 h 236"/>
                <a:gd name="T20" fmla="*/ 0 w 121"/>
                <a:gd name="T21" fmla="*/ 236 h 236"/>
                <a:gd name="T22" fmla="*/ 0 w 121"/>
                <a:gd name="T23" fmla="*/ 76 h 236"/>
                <a:gd name="T24" fmla="*/ 24 w 121"/>
                <a:gd name="T25" fmla="*/ 76 h 236"/>
                <a:gd name="T26" fmla="*/ 26 w 121"/>
                <a:gd name="T27" fmla="*/ 100 h 236"/>
                <a:gd name="T28" fmla="*/ 47 w 121"/>
                <a:gd name="T29" fmla="*/ 80 h 236"/>
                <a:gd name="T30" fmla="*/ 75 w 121"/>
                <a:gd name="T31" fmla="*/ 72 h 236"/>
                <a:gd name="T32" fmla="*/ 109 w 121"/>
                <a:gd name="T33" fmla="*/ 86 h 236"/>
                <a:gd name="T34" fmla="*/ 77 w 121"/>
                <a:gd name="T35" fmla="*/ 0 h 236"/>
                <a:gd name="T36" fmla="*/ 98 w 121"/>
                <a:gd name="T37" fmla="*/ 15 h 236"/>
                <a:gd name="T38" fmla="*/ 59 w 121"/>
                <a:gd name="T39" fmla="*/ 61 h 236"/>
                <a:gd name="T40" fmla="*/ 45 w 121"/>
                <a:gd name="T41" fmla="*/ 53 h 236"/>
                <a:gd name="T42" fmla="*/ 77 w 121"/>
                <a:gd name="T43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236">
                  <a:moveTo>
                    <a:pt x="109" y="86"/>
                  </a:moveTo>
                  <a:cubicBezTo>
                    <a:pt x="117" y="94"/>
                    <a:pt x="121" y="106"/>
                    <a:pt x="121" y="121"/>
                  </a:cubicBezTo>
                  <a:cubicBezTo>
                    <a:pt x="121" y="236"/>
                    <a:pt x="121" y="236"/>
                    <a:pt x="121" y="236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3" y="125"/>
                    <a:pt x="93" y="125"/>
                    <a:pt x="93" y="125"/>
                  </a:cubicBezTo>
                  <a:cubicBezTo>
                    <a:pt x="93" y="114"/>
                    <a:pt x="91" y="106"/>
                    <a:pt x="87" y="101"/>
                  </a:cubicBezTo>
                  <a:cubicBezTo>
                    <a:pt x="83" y="97"/>
                    <a:pt x="76" y="94"/>
                    <a:pt x="68" y="94"/>
                  </a:cubicBezTo>
                  <a:cubicBezTo>
                    <a:pt x="60" y="94"/>
                    <a:pt x="52" y="97"/>
                    <a:pt x="46" y="102"/>
                  </a:cubicBezTo>
                  <a:cubicBezTo>
                    <a:pt x="39" y="106"/>
                    <a:pt x="33" y="113"/>
                    <a:pt x="28" y="122"/>
                  </a:cubicBezTo>
                  <a:cubicBezTo>
                    <a:pt x="28" y="236"/>
                    <a:pt x="28" y="236"/>
                    <a:pt x="28" y="236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32" y="91"/>
                    <a:pt x="39" y="85"/>
                    <a:pt x="47" y="80"/>
                  </a:cubicBezTo>
                  <a:cubicBezTo>
                    <a:pt x="55" y="75"/>
                    <a:pt x="65" y="72"/>
                    <a:pt x="75" y="72"/>
                  </a:cubicBezTo>
                  <a:cubicBezTo>
                    <a:pt x="89" y="72"/>
                    <a:pt x="101" y="77"/>
                    <a:pt x="109" y="86"/>
                  </a:cubicBezTo>
                  <a:close/>
                  <a:moveTo>
                    <a:pt x="77" y="0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9155113" y="8588375"/>
              <a:ext cx="142875" cy="230188"/>
            </a:xfrm>
            <a:custGeom>
              <a:avLst/>
              <a:gdLst>
                <a:gd name="T0" fmla="*/ 93 w 127"/>
                <a:gd name="T1" fmla="*/ 7 h 206"/>
                <a:gd name="T2" fmla="*/ 115 w 127"/>
                <a:gd name="T3" fmla="*/ 27 h 206"/>
                <a:gd name="T4" fmla="*/ 122 w 127"/>
                <a:gd name="T5" fmla="*/ 56 h 206"/>
                <a:gd name="T6" fmla="*/ 114 w 127"/>
                <a:gd name="T7" fmla="*/ 91 h 206"/>
                <a:gd name="T8" fmla="*/ 88 w 127"/>
                <a:gd name="T9" fmla="*/ 128 h 206"/>
                <a:gd name="T10" fmla="*/ 36 w 127"/>
                <a:gd name="T11" fmla="*/ 182 h 206"/>
                <a:gd name="T12" fmla="*/ 127 w 127"/>
                <a:gd name="T13" fmla="*/ 182 h 206"/>
                <a:gd name="T14" fmla="*/ 124 w 127"/>
                <a:gd name="T15" fmla="*/ 206 h 206"/>
                <a:gd name="T16" fmla="*/ 4 w 127"/>
                <a:gd name="T17" fmla="*/ 206 h 206"/>
                <a:gd name="T18" fmla="*/ 4 w 127"/>
                <a:gd name="T19" fmla="*/ 184 h 206"/>
                <a:gd name="T20" fmla="*/ 62 w 127"/>
                <a:gd name="T21" fmla="*/ 122 h 206"/>
                <a:gd name="T22" fmla="*/ 86 w 127"/>
                <a:gd name="T23" fmla="*/ 88 h 206"/>
                <a:gd name="T24" fmla="*/ 93 w 127"/>
                <a:gd name="T25" fmla="*/ 57 h 206"/>
                <a:gd name="T26" fmla="*/ 84 w 127"/>
                <a:gd name="T27" fmla="*/ 32 h 206"/>
                <a:gd name="T28" fmla="*/ 60 w 127"/>
                <a:gd name="T29" fmla="*/ 23 h 206"/>
                <a:gd name="T30" fmla="*/ 38 w 127"/>
                <a:gd name="T31" fmla="*/ 28 h 206"/>
                <a:gd name="T32" fmla="*/ 18 w 127"/>
                <a:gd name="T33" fmla="*/ 45 h 206"/>
                <a:gd name="T34" fmla="*/ 0 w 127"/>
                <a:gd name="T35" fmla="*/ 31 h 206"/>
                <a:gd name="T36" fmla="*/ 28 w 127"/>
                <a:gd name="T37" fmla="*/ 8 h 206"/>
                <a:gd name="T38" fmla="*/ 62 w 127"/>
                <a:gd name="T39" fmla="*/ 0 h 206"/>
                <a:gd name="T40" fmla="*/ 93 w 127"/>
                <a:gd name="T41" fmla="*/ 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206">
                  <a:moveTo>
                    <a:pt x="93" y="7"/>
                  </a:moveTo>
                  <a:cubicBezTo>
                    <a:pt x="103" y="12"/>
                    <a:pt x="110" y="19"/>
                    <a:pt x="115" y="27"/>
                  </a:cubicBezTo>
                  <a:cubicBezTo>
                    <a:pt x="120" y="36"/>
                    <a:pt x="122" y="45"/>
                    <a:pt x="122" y="56"/>
                  </a:cubicBezTo>
                  <a:cubicBezTo>
                    <a:pt x="122" y="68"/>
                    <a:pt x="120" y="80"/>
                    <a:pt x="114" y="91"/>
                  </a:cubicBezTo>
                  <a:cubicBezTo>
                    <a:pt x="109" y="102"/>
                    <a:pt x="100" y="114"/>
                    <a:pt x="88" y="128"/>
                  </a:cubicBezTo>
                  <a:cubicBezTo>
                    <a:pt x="77" y="141"/>
                    <a:pt x="60" y="159"/>
                    <a:pt x="36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4" y="206"/>
                    <a:pt x="4" y="206"/>
                    <a:pt x="4" y="206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31" y="155"/>
                    <a:pt x="51" y="135"/>
                    <a:pt x="62" y="122"/>
                  </a:cubicBezTo>
                  <a:cubicBezTo>
                    <a:pt x="73" y="109"/>
                    <a:pt x="81" y="98"/>
                    <a:pt x="86" y="88"/>
                  </a:cubicBezTo>
                  <a:cubicBezTo>
                    <a:pt x="91" y="78"/>
                    <a:pt x="93" y="68"/>
                    <a:pt x="93" y="57"/>
                  </a:cubicBezTo>
                  <a:cubicBezTo>
                    <a:pt x="93" y="46"/>
                    <a:pt x="90" y="38"/>
                    <a:pt x="84" y="32"/>
                  </a:cubicBezTo>
                  <a:cubicBezTo>
                    <a:pt x="78" y="26"/>
                    <a:pt x="70" y="23"/>
                    <a:pt x="60" y="23"/>
                  </a:cubicBezTo>
                  <a:cubicBezTo>
                    <a:pt x="52" y="23"/>
                    <a:pt x="44" y="25"/>
                    <a:pt x="38" y="28"/>
                  </a:cubicBezTo>
                  <a:cubicBezTo>
                    <a:pt x="32" y="32"/>
                    <a:pt x="25" y="37"/>
                    <a:pt x="18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20"/>
                    <a:pt x="17" y="13"/>
                    <a:pt x="28" y="8"/>
                  </a:cubicBezTo>
                  <a:cubicBezTo>
                    <a:pt x="38" y="3"/>
                    <a:pt x="49" y="0"/>
                    <a:pt x="62" y="0"/>
                  </a:cubicBezTo>
                  <a:cubicBezTo>
                    <a:pt x="74" y="0"/>
                    <a:pt x="84" y="3"/>
                    <a:pt x="93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9332913" y="8588375"/>
              <a:ext cx="152400" cy="233363"/>
            </a:xfrm>
            <a:custGeom>
              <a:avLst/>
              <a:gdLst>
                <a:gd name="T0" fmla="*/ 118 w 136"/>
                <a:gd name="T1" fmla="*/ 27 h 209"/>
                <a:gd name="T2" fmla="*/ 136 w 136"/>
                <a:gd name="T3" fmla="*/ 105 h 209"/>
                <a:gd name="T4" fmla="*/ 118 w 136"/>
                <a:gd name="T5" fmla="*/ 182 h 209"/>
                <a:gd name="T6" fmla="*/ 68 w 136"/>
                <a:gd name="T7" fmla="*/ 209 h 209"/>
                <a:gd name="T8" fmla="*/ 17 w 136"/>
                <a:gd name="T9" fmla="*/ 182 h 209"/>
                <a:gd name="T10" fmla="*/ 0 w 136"/>
                <a:gd name="T11" fmla="*/ 105 h 209"/>
                <a:gd name="T12" fmla="*/ 17 w 136"/>
                <a:gd name="T13" fmla="*/ 27 h 209"/>
                <a:gd name="T14" fmla="*/ 68 w 136"/>
                <a:gd name="T15" fmla="*/ 0 h 209"/>
                <a:gd name="T16" fmla="*/ 118 w 136"/>
                <a:gd name="T17" fmla="*/ 27 h 209"/>
                <a:gd name="T18" fmla="*/ 39 w 136"/>
                <a:gd name="T19" fmla="*/ 42 h 209"/>
                <a:gd name="T20" fmla="*/ 29 w 136"/>
                <a:gd name="T21" fmla="*/ 105 h 209"/>
                <a:gd name="T22" fmla="*/ 39 w 136"/>
                <a:gd name="T23" fmla="*/ 168 h 209"/>
                <a:gd name="T24" fmla="*/ 68 w 136"/>
                <a:gd name="T25" fmla="*/ 187 h 209"/>
                <a:gd name="T26" fmla="*/ 97 w 136"/>
                <a:gd name="T27" fmla="*/ 168 h 209"/>
                <a:gd name="T28" fmla="*/ 106 w 136"/>
                <a:gd name="T29" fmla="*/ 105 h 209"/>
                <a:gd name="T30" fmla="*/ 97 w 136"/>
                <a:gd name="T31" fmla="*/ 42 h 209"/>
                <a:gd name="T32" fmla="*/ 68 w 136"/>
                <a:gd name="T33" fmla="*/ 22 h 209"/>
                <a:gd name="T34" fmla="*/ 39 w 136"/>
                <a:gd name="T35" fmla="*/ 4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209">
                  <a:moveTo>
                    <a:pt x="118" y="27"/>
                  </a:moveTo>
                  <a:cubicBezTo>
                    <a:pt x="130" y="45"/>
                    <a:pt x="136" y="71"/>
                    <a:pt x="136" y="105"/>
                  </a:cubicBezTo>
                  <a:cubicBezTo>
                    <a:pt x="136" y="138"/>
                    <a:pt x="130" y="164"/>
                    <a:pt x="118" y="182"/>
                  </a:cubicBezTo>
                  <a:cubicBezTo>
                    <a:pt x="107" y="200"/>
                    <a:pt x="90" y="209"/>
                    <a:pt x="68" y="209"/>
                  </a:cubicBezTo>
                  <a:cubicBezTo>
                    <a:pt x="45" y="209"/>
                    <a:pt x="28" y="200"/>
                    <a:pt x="17" y="182"/>
                  </a:cubicBezTo>
                  <a:cubicBezTo>
                    <a:pt x="6" y="164"/>
                    <a:pt x="0" y="138"/>
                    <a:pt x="0" y="105"/>
                  </a:cubicBezTo>
                  <a:cubicBezTo>
                    <a:pt x="0" y="71"/>
                    <a:pt x="6" y="45"/>
                    <a:pt x="17" y="27"/>
                  </a:cubicBezTo>
                  <a:cubicBezTo>
                    <a:pt x="28" y="9"/>
                    <a:pt x="45" y="0"/>
                    <a:pt x="68" y="0"/>
                  </a:cubicBezTo>
                  <a:cubicBezTo>
                    <a:pt x="90" y="0"/>
                    <a:pt x="107" y="9"/>
                    <a:pt x="118" y="27"/>
                  </a:cubicBezTo>
                  <a:close/>
                  <a:moveTo>
                    <a:pt x="39" y="42"/>
                  </a:moveTo>
                  <a:cubicBezTo>
                    <a:pt x="32" y="54"/>
                    <a:pt x="29" y="75"/>
                    <a:pt x="29" y="105"/>
                  </a:cubicBezTo>
                  <a:cubicBezTo>
                    <a:pt x="29" y="134"/>
                    <a:pt x="32" y="155"/>
                    <a:pt x="39" y="168"/>
                  </a:cubicBezTo>
                  <a:cubicBezTo>
                    <a:pt x="45" y="181"/>
                    <a:pt x="55" y="187"/>
                    <a:pt x="68" y="187"/>
                  </a:cubicBezTo>
                  <a:cubicBezTo>
                    <a:pt x="81" y="187"/>
                    <a:pt x="90" y="181"/>
                    <a:pt x="97" y="168"/>
                  </a:cubicBezTo>
                  <a:cubicBezTo>
                    <a:pt x="103" y="155"/>
                    <a:pt x="106" y="134"/>
                    <a:pt x="106" y="105"/>
                  </a:cubicBezTo>
                  <a:cubicBezTo>
                    <a:pt x="106" y="76"/>
                    <a:pt x="103" y="55"/>
                    <a:pt x="97" y="42"/>
                  </a:cubicBezTo>
                  <a:cubicBezTo>
                    <a:pt x="90" y="29"/>
                    <a:pt x="81" y="22"/>
                    <a:pt x="68" y="22"/>
                  </a:cubicBezTo>
                  <a:cubicBezTo>
                    <a:pt x="55" y="22"/>
                    <a:pt x="45" y="29"/>
                    <a:pt x="39" y="4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9507538" y="8588375"/>
              <a:ext cx="141288" cy="230188"/>
            </a:xfrm>
            <a:custGeom>
              <a:avLst/>
              <a:gdLst>
                <a:gd name="T0" fmla="*/ 94 w 127"/>
                <a:gd name="T1" fmla="*/ 7 h 206"/>
                <a:gd name="T2" fmla="*/ 115 w 127"/>
                <a:gd name="T3" fmla="*/ 27 h 206"/>
                <a:gd name="T4" fmla="*/ 122 w 127"/>
                <a:gd name="T5" fmla="*/ 56 h 206"/>
                <a:gd name="T6" fmla="*/ 114 w 127"/>
                <a:gd name="T7" fmla="*/ 91 h 206"/>
                <a:gd name="T8" fmla="*/ 89 w 127"/>
                <a:gd name="T9" fmla="*/ 128 h 206"/>
                <a:gd name="T10" fmla="*/ 36 w 127"/>
                <a:gd name="T11" fmla="*/ 182 h 206"/>
                <a:gd name="T12" fmla="*/ 127 w 127"/>
                <a:gd name="T13" fmla="*/ 182 h 206"/>
                <a:gd name="T14" fmla="*/ 124 w 127"/>
                <a:gd name="T15" fmla="*/ 206 h 206"/>
                <a:gd name="T16" fmla="*/ 4 w 127"/>
                <a:gd name="T17" fmla="*/ 206 h 206"/>
                <a:gd name="T18" fmla="*/ 4 w 127"/>
                <a:gd name="T19" fmla="*/ 184 h 206"/>
                <a:gd name="T20" fmla="*/ 62 w 127"/>
                <a:gd name="T21" fmla="*/ 122 h 206"/>
                <a:gd name="T22" fmla="*/ 86 w 127"/>
                <a:gd name="T23" fmla="*/ 88 h 206"/>
                <a:gd name="T24" fmla="*/ 93 w 127"/>
                <a:gd name="T25" fmla="*/ 57 h 206"/>
                <a:gd name="T26" fmla="*/ 84 w 127"/>
                <a:gd name="T27" fmla="*/ 32 h 206"/>
                <a:gd name="T28" fmla="*/ 60 w 127"/>
                <a:gd name="T29" fmla="*/ 23 h 206"/>
                <a:gd name="T30" fmla="*/ 38 w 127"/>
                <a:gd name="T31" fmla="*/ 28 h 206"/>
                <a:gd name="T32" fmla="*/ 18 w 127"/>
                <a:gd name="T33" fmla="*/ 45 h 206"/>
                <a:gd name="T34" fmla="*/ 0 w 127"/>
                <a:gd name="T35" fmla="*/ 31 h 206"/>
                <a:gd name="T36" fmla="*/ 28 w 127"/>
                <a:gd name="T37" fmla="*/ 8 h 206"/>
                <a:gd name="T38" fmla="*/ 62 w 127"/>
                <a:gd name="T39" fmla="*/ 0 h 206"/>
                <a:gd name="T40" fmla="*/ 94 w 127"/>
                <a:gd name="T41" fmla="*/ 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206">
                  <a:moveTo>
                    <a:pt x="94" y="7"/>
                  </a:moveTo>
                  <a:cubicBezTo>
                    <a:pt x="103" y="12"/>
                    <a:pt x="110" y="19"/>
                    <a:pt x="115" y="27"/>
                  </a:cubicBezTo>
                  <a:cubicBezTo>
                    <a:pt x="120" y="36"/>
                    <a:pt x="122" y="45"/>
                    <a:pt x="122" y="56"/>
                  </a:cubicBezTo>
                  <a:cubicBezTo>
                    <a:pt x="122" y="68"/>
                    <a:pt x="120" y="80"/>
                    <a:pt x="114" y="91"/>
                  </a:cubicBezTo>
                  <a:cubicBezTo>
                    <a:pt x="109" y="102"/>
                    <a:pt x="100" y="114"/>
                    <a:pt x="89" y="128"/>
                  </a:cubicBezTo>
                  <a:cubicBezTo>
                    <a:pt x="77" y="141"/>
                    <a:pt x="60" y="159"/>
                    <a:pt x="36" y="182"/>
                  </a:cubicBezTo>
                  <a:cubicBezTo>
                    <a:pt x="127" y="182"/>
                    <a:pt x="127" y="182"/>
                    <a:pt x="127" y="182"/>
                  </a:cubicBezTo>
                  <a:cubicBezTo>
                    <a:pt x="124" y="206"/>
                    <a:pt x="124" y="206"/>
                    <a:pt x="124" y="206"/>
                  </a:cubicBezTo>
                  <a:cubicBezTo>
                    <a:pt x="4" y="206"/>
                    <a:pt x="4" y="206"/>
                    <a:pt x="4" y="206"/>
                  </a:cubicBezTo>
                  <a:cubicBezTo>
                    <a:pt x="4" y="184"/>
                    <a:pt x="4" y="184"/>
                    <a:pt x="4" y="184"/>
                  </a:cubicBezTo>
                  <a:cubicBezTo>
                    <a:pt x="31" y="155"/>
                    <a:pt x="51" y="135"/>
                    <a:pt x="62" y="122"/>
                  </a:cubicBezTo>
                  <a:cubicBezTo>
                    <a:pt x="73" y="109"/>
                    <a:pt x="81" y="98"/>
                    <a:pt x="86" y="88"/>
                  </a:cubicBezTo>
                  <a:cubicBezTo>
                    <a:pt x="91" y="78"/>
                    <a:pt x="93" y="68"/>
                    <a:pt x="93" y="57"/>
                  </a:cubicBezTo>
                  <a:cubicBezTo>
                    <a:pt x="93" y="46"/>
                    <a:pt x="90" y="38"/>
                    <a:pt x="84" y="32"/>
                  </a:cubicBezTo>
                  <a:cubicBezTo>
                    <a:pt x="78" y="26"/>
                    <a:pt x="70" y="23"/>
                    <a:pt x="60" y="23"/>
                  </a:cubicBezTo>
                  <a:cubicBezTo>
                    <a:pt x="52" y="23"/>
                    <a:pt x="45" y="25"/>
                    <a:pt x="38" y="28"/>
                  </a:cubicBezTo>
                  <a:cubicBezTo>
                    <a:pt x="32" y="32"/>
                    <a:pt x="25" y="37"/>
                    <a:pt x="18" y="4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20"/>
                    <a:pt x="18" y="13"/>
                    <a:pt x="28" y="8"/>
                  </a:cubicBezTo>
                  <a:cubicBezTo>
                    <a:pt x="38" y="3"/>
                    <a:pt x="49" y="0"/>
                    <a:pt x="62" y="0"/>
                  </a:cubicBezTo>
                  <a:cubicBezTo>
                    <a:pt x="74" y="0"/>
                    <a:pt x="84" y="3"/>
                    <a:pt x="94" y="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9669463" y="8591550"/>
              <a:ext cx="98425" cy="227013"/>
            </a:xfrm>
            <a:custGeom>
              <a:avLst/>
              <a:gdLst>
                <a:gd name="T0" fmla="*/ 62 w 62"/>
                <a:gd name="T1" fmla="*/ 0 h 143"/>
                <a:gd name="T2" fmla="*/ 62 w 62"/>
                <a:gd name="T3" fmla="*/ 143 h 143"/>
                <a:gd name="T4" fmla="*/ 42 w 62"/>
                <a:gd name="T5" fmla="*/ 143 h 143"/>
                <a:gd name="T6" fmla="*/ 42 w 62"/>
                <a:gd name="T7" fmla="*/ 21 h 143"/>
                <a:gd name="T8" fmla="*/ 9 w 62"/>
                <a:gd name="T9" fmla="*/ 42 h 143"/>
                <a:gd name="T10" fmla="*/ 0 w 62"/>
                <a:gd name="T11" fmla="*/ 27 h 143"/>
                <a:gd name="T12" fmla="*/ 45 w 62"/>
                <a:gd name="T13" fmla="*/ 0 h 143"/>
                <a:gd name="T14" fmla="*/ 62 w 62"/>
                <a:gd name="T1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43">
                  <a:moveTo>
                    <a:pt x="62" y="0"/>
                  </a:moveTo>
                  <a:lnTo>
                    <a:pt x="62" y="143"/>
                  </a:lnTo>
                  <a:lnTo>
                    <a:pt x="42" y="143"/>
                  </a:lnTo>
                  <a:lnTo>
                    <a:pt x="42" y="21"/>
                  </a:lnTo>
                  <a:lnTo>
                    <a:pt x="9" y="42"/>
                  </a:lnTo>
                  <a:lnTo>
                    <a:pt x="0" y="27"/>
                  </a:lnTo>
                  <a:lnTo>
                    <a:pt x="4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56" name="Dowolny kształt 55"/>
          <p:cNvSpPr>
            <a:spLocks/>
          </p:cNvSpPr>
          <p:nvPr userDrawn="1"/>
        </p:nvSpPr>
        <p:spPr bwMode="auto">
          <a:xfrm>
            <a:off x="0" y="-1"/>
            <a:ext cx="15119350" cy="8724579"/>
          </a:xfrm>
          <a:custGeom>
            <a:avLst/>
            <a:gdLst>
              <a:gd name="connsiteX0" fmla="*/ 0 w 12801600"/>
              <a:gd name="connsiteY0" fmla="*/ 0 h 7466013"/>
              <a:gd name="connsiteX1" fmla="*/ 12801600 w 12801600"/>
              <a:gd name="connsiteY1" fmla="*/ 0 h 7466013"/>
              <a:gd name="connsiteX2" fmla="*/ 12801600 w 12801600"/>
              <a:gd name="connsiteY2" fmla="*/ 5707871 h 7466013"/>
              <a:gd name="connsiteX3" fmla="*/ 12421459 w 12801600"/>
              <a:gd name="connsiteY3" fmla="*/ 5915504 h 7466013"/>
              <a:gd name="connsiteX4" fmla="*/ 6070118 w 12801600"/>
              <a:gd name="connsiteY4" fmla="*/ 7466013 h 7466013"/>
              <a:gd name="connsiteX5" fmla="*/ 285924 w 12801600"/>
              <a:gd name="connsiteY5" fmla="*/ 6195355 h 7466013"/>
              <a:gd name="connsiteX6" fmla="*/ 0 w 12801600"/>
              <a:gd name="connsiteY6" fmla="*/ 6055979 h 746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1600" h="7466013">
                <a:moveTo>
                  <a:pt x="0" y="0"/>
                </a:moveTo>
                <a:lnTo>
                  <a:pt x="12801600" y="0"/>
                </a:lnTo>
                <a:lnTo>
                  <a:pt x="12801600" y="5707871"/>
                </a:lnTo>
                <a:lnTo>
                  <a:pt x="12421459" y="5915504"/>
                </a:lnTo>
                <a:cubicBezTo>
                  <a:pt x="10521241" y="6905862"/>
                  <a:pt x="8361253" y="7466013"/>
                  <a:pt x="6070118" y="7466013"/>
                </a:cubicBezTo>
                <a:cubicBezTo>
                  <a:pt x="4003819" y="7466013"/>
                  <a:pt x="2044187" y="7010878"/>
                  <a:pt x="285924" y="6195355"/>
                </a:cubicBezTo>
                <a:lnTo>
                  <a:pt x="0" y="6055979"/>
                </a:lnTo>
                <a:close/>
              </a:path>
            </a:pathLst>
          </a:custGeom>
          <a:gradFill flip="none" rotWithShape="1">
            <a:gsLst>
              <a:gs pos="22000">
                <a:srgbClr val="2F317D"/>
              </a:gs>
              <a:gs pos="100000">
                <a:srgbClr val="02529A"/>
              </a:gs>
            </a:gsLst>
            <a:lin ang="180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 dirty="0"/>
          </a:p>
        </p:txBody>
      </p:sp>
      <p:sp>
        <p:nvSpPr>
          <p:cNvPr id="57" name="Freeform 5"/>
          <p:cNvSpPr>
            <a:spLocks noEditPoints="1"/>
          </p:cNvSpPr>
          <p:nvPr userDrawn="1"/>
        </p:nvSpPr>
        <p:spPr bwMode="auto">
          <a:xfrm>
            <a:off x="4503658" y="-5126986"/>
            <a:ext cx="10762399" cy="10803749"/>
          </a:xfrm>
          <a:custGeom>
            <a:avLst/>
            <a:gdLst>
              <a:gd name="T0" fmla="*/ 116 w 542"/>
              <a:gd name="T1" fmla="*/ 48 h 544"/>
              <a:gd name="T2" fmla="*/ 38 w 542"/>
              <a:gd name="T3" fmla="*/ 131 h 544"/>
              <a:gd name="T4" fmla="*/ 33 w 542"/>
              <a:gd name="T5" fmla="*/ 140 h 544"/>
              <a:gd name="T6" fmla="*/ 0 w 542"/>
              <a:gd name="T7" fmla="*/ 249 h 544"/>
              <a:gd name="T8" fmla="*/ 116 w 542"/>
              <a:gd name="T9" fmla="*/ 48 h 544"/>
              <a:gd name="T10" fmla="*/ 426 w 542"/>
              <a:gd name="T11" fmla="*/ 495 h 544"/>
              <a:gd name="T12" fmla="*/ 504 w 542"/>
              <a:gd name="T13" fmla="*/ 412 h 544"/>
              <a:gd name="T14" fmla="*/ 509 w 542"/>
              <a:gd name="T15" fmla="*/ 404 h 544"/>
              <a:gd name="T16" fmla="*/ 542 w 542"/>
              <a:gd name="T17" fmla="*/ 295 h 544"/>
              <a:gd name="T18" fmla="*/ 426 w 542"/>
              <a:gd name="T19" fmla="*/ 495 h 544"/>
              <a:gd name="T20" fmla="*/ 542 w 542"/>
              <a:gd name="T21" fmla="*/ 243 h 544"/>
              <a:gd name="T22" fmla="*/ 382 w 542"/>
              <a:gd name="T23" fmla="*/ 520 h 544"/>
              <a:gd name="T24" fmla="*/ 344 w 542"/>
              <a:gd name="T25" fmla="*/ 534 h 544"/>
              <a:gd name="T26" fmla="*/ 535 w 542"/>
              <a:gd name="T27" fmla="*/ 204 h 544"/>
              <a:gd name="T28" fmla="*/ 542 w 542"/>
              <a:gd name="T29" fmla="*/ 243 h 544"/>
              <a:gd name="T30" fmla="*/ 524 w 542"/>
              <a:gd name="T31" fmla="*/ 171 h 544"/>
              <a:gd name="T32" fmla="*/ 310 w 542"/>
              <a:gd name="T33" fmla="*/ 541 h 544"/>
              <a:gd name="T34" fmla="*/ 279 w 542"/>
              <a:gd name="T35" fmla="*/ 544 h 544"/>
              <a:gd name="T36" fmla="*/ 511 w 542"/>
              <a:gd name="T37" fmla="*/ 142 h 544"/>
              <a:gd name="T38" fmla="*/ 524 w 542"/>
              <a:gd name="T39" fmla="*/ 171 h 544"/>
              <a:gd name="T40" fmla="*/ 495 w 542"/>
              <a:gd name="T41" fmla="*/ 117 h 544"/>
              <a:gd name="T42" fmla="*/ 249 w 542"/>
              <a:gd name="T43" fmla="*/ 543 h 544"/>
              <a:gd name="T44" fmla="*/ 221 w 542"/>
              <a:gd name="T45" fmla="*/ 539 h 544"/>
              <a:gd name="T46" fmla="*/ 478 w 542"/>
              <a:gd name="T47" fmla="*/ 95 h 544"/>
              <a:gd name="T48" fmla="*/ 495 w 542"/>
              <a:gd name="T49" fmla="*/ 117 h 544"/>
              <a:gd name="T50" fmla="*/ 459 w 542"/>
              <a:gd name="T51" fmla="*/ 75 h 544"/>
              <a:gd name="T52" fmla="*/ 195 w 542"/>
              <a:gd name="T53" fmla="*/ 533 h 544"/>
              <a:gd name="T54" fmla="*/ 170 w 542"/>
              <a:gd name="T55" fmla="*/ 525 h 544"/>
              <a:gd name="T56" fmla="*/ 440 w 542"/>
              <a:gd name="T57" fmla="*/ 58 h 544"/>
              <a:gd name="T58" fmla="*/ 459 w 542"/>
              <a:gd name="T59" fmla="*/ 75 h 544"/>
              <a:gd name="T60" fmla="*/ 418 w 542"/>
              <a:gd name="T61" fmla="*/ 43 h 544"/>
              <a:gd name="T62" fmla="*/ 396 w 542"/>
              <a:gd name="T63" fmla="*/ 30 h 544"/>
              <a:gd name="T64" fmla="*/ 124 w 542"/>
              <a:gd name="T65" fmla="*/ 501 h 544"/>
              <a:gd name="T66" fmla="*/ 146 w 542"/>
              <a:gd name="T67" fmla="*/ 514 h 544"/>
              <a:gd name="T68" fmla="*/ 418 w 542"/>
              <a:gd name="T69" fmla="*/ 43 h 544"/>
              <a:gd name="T70" fmla="*/ 372 w 542"/>
              <a:gd name="T71" fmla="*/ 19 h 544"/>
              <a:gd name="T72" fmla="*/ 103 w 542"/>
              <a:gd name="T73" fmla="*/ 486 h 544"/>
              <a:gd name="T74" fmla="*/ 83 w 542"/>
              <a:gd name="T75" fmla="*/ 468 h 544"/>
              <a:gd name="T76" fmla="*/ 347 w 542"/>
              <a:gd name="T77" fmla="*/ 10 h 544"/>
              <a:gd name="T78" fmla="*/ 372 w 542"/>
              <a:gd name="T79" fmla="*/ 19 h 544"/>
              <a:gd name="T80" fmla="*/ 321 w 542"/>
              <a:gd name="T81" fmla="*/ 4 h 544"/>
              <a:gd name="T82" fmla="*/ 64 w 542"/>
              <a:gd name="T83" fmla="*/ 449 h 544"/>
              <a:gd name="T84" fmla="*/ 47 w 542"/>
              <a:gd name="T85" fmla="*/ 427 h 544"/>
              <a:gd name="T86" fmla="*/ 293 w 542"/>
              <a:gd name="T87" fmla="*/ 0 h 544"/>
              <a:gd name="T88" fmla="*/ 321 w 542"/>
              <a:gd name="T89" fmla="*/ 4 h 544"/>
              <a:gd name="T90" fmla="*/ 264 w 542"/>
              <a:gd name="T91" fmla="*/ 0 h 544"/>
              <a:gd name="T92" fmla="*/ 32 w 542"/>
              <a:gd name="T93" fmla="*/ 401 h 544"/>
              <a:gd name="T94" fmla="*/ 18 w 542"/>
              <a:gd name="T95" fmla="*/ 373 h 544"/>
              <a:gd name="T96" fmla="*/ 232 w 542"/>
              <a:gd name="T97" fmla="*/ 2 h 544"/>
              <a:gd name="T98" fmla="*/ 264 w 542"/>
              <a:gd name="T99" fmla="*/ 0 h 544"/>
              <a:gd name="T100" fmla="*/ 198 w 542"/>
              <a:gd name="T101" fmla="*/ 10 h 544"/>
              <a:gd name="T102" fmla="*/ 7 w 542"/>
              <a:gd name="T103" fmla="*/ 340 h 544"/>
              <a:gd name="T104" fmla="*/ 0 w 542"/>
              <a:gd name="T105" fmla="*/ 300 h 544"/>
              <a:gd name="T106" fmla="*/ 160 w 542"/>
              <a:gd name="T107" fmla="*/ 23 h 544"/>
              <a:gd name="T108" fmla="*/ 198 w 542"/>
              <a:gd name="T109" fmla="*/ 1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2" h="544">
                <a:moveTo>
                  <a:pt x="116" y="48"/>
                </a:moveTo>
                <a:cubicBezTo>
                  <a:pt x="83" y="71"/>
                  <a:pt x="57" y="99"/>
                  <a:pt x="38" y="131"/>
                </a:cubicBezTo>
                <a:cubicBezTo>
                  <a:pt x="33" y="140"/>
                  <a:pt x="33" y="140"/>
                  <a:pt x="33" y="140"/>
                </a:cubicBezTo>
                <a:cubicBezTo>
                  <a:pt x="14" y="174"/>
                  <a:pt x="3" y="211"/>
                  <a:pt x="0" y="249"/>
                </a:cubicBezTo>
                <a:cubicBezTo>
                  <a:pt x="116" y="48"/>
                  <a:pt x="116" y="48"/>
                  <a:pt x="116" y="48"/>
                </a:cubicBezTo>
                <a:close/>
                <a:moveTo>
                  <a:pt x="426" y="495"/>
                </a:moveTo>
                <a:cubicBezTo>
                  <a:pt x="459" y="473"/>
                  <a:pt x="485" y="444"/>
                  <a:pt x="504" y="412"/>
                </a:cubicBezTo>
                <a:cubicBezTo>
                  <a:pt x="509" y="404"/>
                  <a:pt x="509" y="404"/>
                  <a:pt x="509" y="404"/>
                </a:cubicBezTo>
                <a:cubicBezTo>
                  <a:pt x="528" y="370"/>
                  <a:pt x="539" y="333"/>
                  <a:pt x="542" y="295"/>
                </a:cubicBezTo>
                <a:cubicBezTo>
                  <a:pt x="426" y="495"/>
                  <a:pt x="426" y="495"/>
                  <a:pt x="426" y="495"/>
                </a:cubicBezTo>
                <a:close/>
                <a:moveTo>
                  <a:pt x="542" y="243"/>
                </a:moveTo>
                <a:cubicBezTo>
                  <a:pt x="382" y="520"/>
                  <a:pt x="382" y="520"/>
                  <a:pt x="382" y="520"/>
                </a:cubicBezTo>
                <a:cubicBezTo>
                  <a:pt x="370" y="526"/>
                  <a:pt x="357" y="531"/>
                  <a:pt x="344" y="534"/>
                </a:cubicBezTo>
                <a:cubicBezTo>
                  <a:pt x="535" y="204"/>
                  <a:pt x="535" y="204"/>
                  <a:pt x="535" y="204"/>
                </a:cubicBezTo>
                <a:cubicBezTo>
                  <a:pt x="538" y="217"/>
                  <a:pt x="541" y="230"/>
                  <a:pt x="542" y="243"/>
                </a:cubicBezTo>
                <a:close/>
                <a:moveTo>
                  <a:pt x="524" y="171"/>
                </a:moveTo>
                <a:cubicBezTo>
                  <a:pt x="310" y="541"/>
                  <a:pt x="310" y="541"/>
                  <a:pt x="310" y="541"/>
                </a:cubicBezTo>
                <a:cubicBezTo>
                  <a:pt x="300" y="543"/>
                  <a:pt x="289" y="544"/>
                  <a:pt x="279" y="544"/>
                </a:cubicBezTo>
                <a:cubicBezTo>
                  <a:pt x="511" y="142"/>
                  <a:pt x="511" y="142"/>
                  <a:pt x="511" y="142"/>
                </a:cubicBezTo>
                <a:cubicBezTo>
                  <a:pt x="516" y="152"/>
                  <a:pt x="520" y="161"/>
                  <a:pt x="524" y="171"/>
                </a:cubicBezTo>
                <a:close/>
                <a:moveTo>
                  <a:pt x="495" y="117"/>
                </a:moveTo>
                <a:cubicBezTo>
                  <a:pt x="249" y="543"/>
                  <a:pt x="249" y="543"/>
                  <a:pt x="249" y="543"/>
                </a:cubicBezTo>
                <a:cubicBezTo>
                  <a:pt x="240" y="542"/>
                  <a:pt x="231" y="541"/>
                  <a:pt x="221" y="539"/>
                </a:cubicBezTo>
                <a:cubicBezTo>
                  <a:pt x="478" y="95"/>
                  <a:pt x="478" y="95"/>
                  <a:pt x="478" y="95"/>
                </a:cubicBezTo>
                <a:cubicBezTo>
                  <a:pt x="484" y="102"/>
                  <a:pt x="490" y="109"/>
                  <a:pt x="495" y="117"/>
                </a:cubicBezTo>
                <a:close/>
                <a:moveTo>
                  <a:pt x="459" y="75"/>
                </a:moveTo>
                <a:cubicBezTo>
                  <a:pt x="195" y="533"/>
                  <a:pt x="195" y="533"/>
                  <a:pt x="195" y="533"/>
                </a:cubicBezTo>
                <a:cubicBezTo>
                  <a:pt x="187" y="531"/>
                  <a:pt x="178" y="528"/>
                  <a:pt x="170" y="525"/>
                </a:cubicBezTo>
                <a:cubicBezTo>
                  <a:pt x="440" y="58"/>
                  <a:pt x="440" y="58"/>
                  <a:pt x="440" y="58"/>
                </a:cubicBezTo>
                <a:cubicBezTo>
                  <a:pt x="446" y="63"/>
                  <a:pt x="453" y="69"/>
                  <a:pt x="459" y="75"/>
                </a:cubicBezTo>
                <a:close/>
                <a:moveTo>
                  <a:pt x="418" y="43"/>
                </a:moveTo>
                <a:cubicBezTo>
                  <a:pt x="411" y="38"/>
                  <a:pt x="404" y="34"/>
                  <a:pt x="396" y="30"/>
                </a:cubicBezTo>
                <a:cubicBezTo>
                  <a:pt x="124" y="501"/>
                  <a:pt x="124" y="501"/>
                  <a:pt x="124" y="501"/>
                </a:cubicBezTo>
                <a:cubicBezTo>
                  <a:pt x="131" y="506"/>
                  <a:pt x="139" y="510"/>
                  <a:pt x="146" y="514"/>
                </a:cubicBezTo>
                <a:cubicBezTo>
                  <a:pt x="418" y="43"/>
                  <a:pt x="418" y="43"/>
                  <a:pt x="418" y="43"/>
                </a:cubicBezTo>
                <a:close/>
                <a:moveTo>
                  <a:pt x="372" y="19"/>
                </a:moveTo>
                <a:cubicBezTo>
                  <a:pt x="103" y="486"/>
                  <a:pt x="103" y="486"/>
                  <a:pt x="103" y="486"/>
                </a:cubicBezTo>
                <a:cubicBezTo>
                  <a:pt x="96" y="480"/>
                  <a:pt x="89" y="475"/>
                  <a:pt x="83" y="468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56" y="13"/>
                  <a:pt x="364" y="16"/>
                  <a:pt x="372" y="19"/>
                </a:cubicBezTo>
                <a:close/>
                <a:moveTo>
                  <a:pt x="321" y="4"/>
                </a:moveTo>
                <a:cubicBezTo>
                  <a:pt x="64" y="449"/>
                  <a:pt x="64" y="449"/>
                  <a:pt x="64" y="449"/>
                </a:cubicBezTo>
                <a:cubicBezTo>
                  <a:pt x="58" y="442"/>
                  <a:pt x="52" y="434"/>
                  <a:pt x="47" y="427"/>
                </a:cubicBezTo>
                <a:cubicBezTo>
                  <a:pt x="293" y="0"/>
                  <a:pt x="293" y="0"/>
                  <a:pt x="293" y="0"/>
                </a:cubicBezTo>
                <a:cubicBezTo>
                  <a:pt x="302" y="1"/>
                  <a:pt x="312" y="2"/>
                  <a:pt x="321" y="4"/>
                </a:cubicBezTo>
                <a:close/>
                <a:moveTo>
                  <a:pt x="264" y="0"/>
                </a:moveTo>
                <a:cubicBezTo>
                  <a:pt x="32" y="401"/>
                  <a:pt x="32" y="401"/>
                  <a:pt x="32" y="401"/>
                </a:cubicBezTo>
                <a:cubicBezTo>
                  <a:pt x="27" y="392"/>
                  <a:pt x="22" y="382"/>
                  <a:pt x="18" y="373"/>
                </a:cubicBezTo>
                <a:cubicBezTo>
                  <a:pt x="232" y="2"/>
                  <a:pt x="232" y="2"/>
                  <a:pt x="232" y="2"/>
                </a:cubicBezTo>
                <a:cubicBezTo>
                  <a:pt x="243" y="1"/>
                  <a:pt x="253" y="0"/>
                  <a:pt x="264" y="0"/>
                </a:cubicBezTo>
                <a:close/>
                <a:moveTo>
                  <a:pt x="198" y="10"/>
                </a:moveTo>
                <a:cubicBezTo>
                  <a:pt x="7" y="340"/>
                  <a:pt x="7" y="340"/>
                  <a:pt x="7" y="340"/>
                </a:cubicBezTo>
                <a:cubicBezTo>
                  <a:pt x="4" y="327"/>
                  <a:pt x="2" y="313"/>
                  <a:pt x="0" y="300"/>
                </a:cubicBezTo>
                <a:cubicBezTo>
                  <a:pt x="160" y="23"/>
                  <a:pt x="160" y="23"/>
                  <a:pt x="160" y="23"/>
                </a:cubicBezTo>
                <a:cubicBezTo>
                  <a:pt x="173" y="18"/>
                  <a:pt x="185" y="13"/>
                  <a:pt x="198" y="10"/>
                </a:cubicBezTo>
                <a:close/>
              </a:path>
            </a:pathLst>
          </a:custGeom>
          <a:solidFill>
            <a:srgbClr val="FFFFFF">
              <a:alpha val="5098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59" name="Grupa 58"/>
          <p:cNvGrpSpPr/>
          <p:nvPr userDrawn="1"/>
        </p:nvGrpSpPr>
        <p:grpSpPr>
          <a:xfrm>
            <a:off x="538802" y="450663"/>
            <a:ext cx="3426055" cy="553638"/>
            <a:chOff x="15478125" y="-663575"/>
            <a:chExt cx="8193088" cy="1323975"/>
          </a:xfrm>
        </p:grpSpPr>
        <p:sp>
          <p:nvSpPr>
            <p:cNvPr id="60" name="Freeform 9"/>
            <p:cNvSpPr>
              <a:spLocks noEditPoints="1"/>
            </p:cNvSpPr>
            <p:nvPr/>
          </p:nvSpPr>
          <p:spPr bwMode="auto">
            <a:xfrm>
              <a:off x="15478125" y="-488950"/>
              <a:ext cx="622300" cy="857250"/>
            </a:xfrm>
            <a:custGeom>
              <a:avLst/>
              <a:gdLst>
                <a:gd name="T0" fmla="*/ 392 w 392"/>
                <a:gd name="T1" fmla="*/ 178 h 540"/>
                <a:gd name="T2" fmla="*/ 331 w 392"/>
                <a:gd name="T3" fmla="*/ 178 h 540"/>
                <a:gd name="T4" fmla="*/ 307 w 392"/>
                <a:gd name="T5" fmla="*/ 352 h 540"/>
                <a:gd name="T6" fmla="*/ 361 w 392"/>
                <a:gd name="T7" fmla="*/ 352 h 540"/>
                <a:gd name="T8" fmla="*/ 361 w 392"/>
                <a:gd name="T9" fmla="*/ 409 h 540"/>
                <a:gd name="T10" fmla="*/ 300 w 392"/>
                <a:gd name="T11" fmla="*/ 409 h 540"/>
                <a:gd name="T12" fmla="*/ 283 w 392"/>
                <a:gd name="T13" fmla="*/ 540 h 540"/>
                <a:gd name="T14" fmla="*/ 220 w 392"/>
                <a:gd name="T15" fmla="*/ 540 h 540"/>
                <a:gd name="T16" fmla="*/ 236 w 392"/>
                <a:gd name="T17" fmla="*/ 409 h 540"/>
                <a:gd name="T18" fmla="*/ 113 w 392"/>
                <a:gd name="T19" fmla="*/ 409 h 540"/>
                <a:gd name="T20" fmla="*/ 97 w 392"/>
                <a:gd name="T21" fmla="*/ 540 h 540"/>
                <a:gd name="T22" fmla="*/ 33 w 392"/>
                <a:gd name="T23" fmla="*/ 540 h 540"/>
                <a:gd name="T24" fmla="*/ 49 w 392"/>
                <a:gd name="T25" fmla="*/ 409 h 540"/>
                <a:gd name="T26" fmla="*/ 0 w 392"/>
                <a:gd name="T27" fmla="*/ 409 h 540"/>
                <a:gd name="T28" fmla="*/ 0 w 392"/>
                <a:gd name="T29" fmla="*/ 352 h 540"/>
                <a:gd name="T30" fmla="*/ 59 w 392"/>
                <a:gd name="T31" fmla="*/ 352 h 540"/>
                <a:gd name="T32" fmla="*/ 80 w 392"/>
                <a:gd name="T33" fmla="*/ 178 h 540"/>
                <a:gd name="T34" fmla="*/ 28 w 392"/>
                <a:gd name="T35" fmla="*/ 178 h 540"/>
                <a:gd name="T36" fmla="*/ 28 w 392"/>
                <a:gd name="T37" fmla="*/ 121 h 540"/>
                <a:gd name="T38" fmla="*/ 87 w 392"/>
                <a:gd name="T39" fmla="*/ 121 h 540"/>
                <a:gd name="T40" fmla="*/ 104 w 392"/>
                <a:gd name="T41" fmla="*/ 0 h 540"/>
                <a:gd name="T42" fmla="*/ 167 w 392"/>
                <a:gd name="T43" fmla="*/ 0 h 540"/>
                <a:gd name="T44" fmla="*/ 151 w 392"/>
                <a:gd name="T45" fmla="*/ 121 h 540"/>
                <a:gd name="T46" fmla="*/ 274 w 392"/>
                <a:gd name="T47" fmla="*/ 121 h 540"/>
                <a:gd name="T48" fmla="*/ 290 w 392"/>
                <a:gd name="T49" fmla="*/ 0 h 540"/>
                <a:gd name="T50" fmla="*/ 354 w 392"/>
                <a:gd name="T51" fmla="*/ 0 h 540"/>
                <a:gd name="T52" fmla="*/ 338 w 392"/>
                <a:gd name="T53" fmla="*/ 121 h 540"/>
                <a:gd name="T54" fmla="*/ 392 w 392"/>
                <a:gd name="T55" fmla="*/ 121 h 540"/>
                <a:gd name="T56" fmla="*/ 392 w 392"/>
                <a:gd name="T57" fmla="*/ 178 h 540"/>
                <a:gd name="T58" fmla="*/ 246 w 392"/>
                <a:gd name="T59" fmla="*/ 352 h 540"/>
                <a:gd name="T60" fmla="*/ 267 w 392"/>
                <a:gd name="T61" fmla="*/ 178 h 540"/>
                <a:gd name="T62" fmla="*/ 144 w 392"/>
                <a:gd name="T63" fmla="*/ 178 h 540"/>
                <a:gd name="T64" fmla="*/ 120 w 392"/>
                <a:gd name="T65" fmla="*/ 352 h 540"/>
                <a:gd name="T66" fmla="*/ 246 w 392"/>
                <a:gd name="T67" fmla="*/ 35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2" h="540">
                  <a:moveTo>
                    <a:pt x="392" y="178"/>
                  </a:moveTo>
                  <a:lnTo>
                    <a:pt x="331" y="178"/>
                  </a:lnTo>
                  <a:lnTo>
                    <a:pt x="307" y="352"/>
                  </a:lnTo>
                  <a:lnTo>
                    <a:pt x="361" y="352"/>
                  </a:lnTo>
                  <a:lnTo>
                    <a:pt x="361" y="409"/>
                  </a:lnTo>
                  <a:lnTo>
                    <a:pt x="300" y="409"/>
                  </a:lnTo>
                  <a:lnTo>
                    <a:pt x="283" y="540"/>
                  </a:lnTo>
                  <a:lnTo>
                    <a:pt x="220" y="540"/>
                  </a:lnTo>
                  <a:lnTo>
                    <a:pt x="236" y="409"/>
                  </a:lnTo>
                  <a:lnTo>
                    <a:pt x="113" y="409"/>
                  </a:lnTo>
                  <a:lnTo>
                    <a:pt x="97" y="540"/>
                  </a:lnTo>
                  <a:lnTo>
                    <a:pt x="33" y="540"/>
                  </a:lnTo>
                  <a:lnTo>
                    <a:pt x="49" y="409"/>
                  </a:lnTo>
                  <a:lnTo>
                    <a:pt x="0" y="409"/>
                  </a:lnTo>
                  <a:lnTo>
                    <a:pt x="0" y="352"/>
                  </a:lnTo>
                  <a:lnTo>
                    <a:pt x="59" y="352"/>
                  </a:lnTo>
                  <a:lnTo>
                    <a:pt x="80" y="178"/>
                  </a:lnTo>
                  <a:lnTo>
                    <a:pt x="28" y="178"/>
                  </a:lnTo>
                  <a:lnTo>
                    <a:pt x="28" y="121"/>
                  </a:lnTo>
                  <a:lnTo>
                    <a:pt x="87" y="121"/>
                  </a:lnTo>
                  <a:lnTo>
                    <a:pt x="104" y="0"/>
                  </a:lnTo>
                  <a:lnTo>
                    <a:pt x="167" y="0"/>
                  </a:lnTo>
                  <a:lnTo>
                    <a:pt x="151" y="121"/>
                  </a:lnTo>
                  <a:lnTo>
                    <a:pt x="274" y="121"/>
                  </a:lnTo>
                  <a:lnTo>
                    <a:pt x="290" y="0"/>
                  </a:lnTo>
                  <a:lnTo>
                    <a:pt x="354" y="0"/>
                  </a:lnTo>
                  <a:lnTo>
                    <a:pt x="338" y="121"/>
                  </a:lnTo>
                  <a:lnTo>
                    <a:pt x="392" y="121"/>
                  </a:lnTo>
                  <a:lnTo>
                    <a:pt x="392" y="178"/>
                  </a:lnTo>
                  <a:close/>
                  <a:moveTo>
                    <a:pt x="246" y="352"/>
                  </a:moveTo>
                  <a:lnTo>
                    <a:pt x="267" y="178"/>
                  </a:lnTo>
                  <a:lnTo>
                    <a:pt x="144" y="178"/>
                  </a:lnTo>
                  <a:lnTo>
                    <a:pt x="120" y="352"/>
                  </a:lnTo>
                  <a:lnTo>
                    <a:pt x="246" y="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16232188" y="-595313"/>
              <a:ext cx="233363" cy="979488"/>
            </a:xfrm>
            <a:custGeom>
              <a:avLst/>
              <a:gdLst>
                <a:gd name="T0" fmla="*/ 10 w 62"/>
                <a:gd name="T1" fmla="*/ 249 h 259"/>
                <a:gd name="T2" fmla="*/ 0 w 62"/>
                <a:gd name="T3" fmla="*/ 220 h 259"/>
                <a:gd name="T4" fmla="*/ 0 w 62"/>
                <a:gd name="T5" fmla="*/ 4 h 259"/>
                <a:gd name="T6" fmla="*/ 31 w 62"/>
                <a:gd name="T7" fmla="*/ 0 h 259"/>
                <a:gd name="T8" fmla="*/ 31 w 62"/>
                <a:gd name="T9" fmla="*/ 219 h 259"/>
                <a:gd name="T10" fmla="*/ 34 w 62"/>
                <a:gd name="T11" fmla="*/ 230 h 259"/>
                <a:gd name="T12" fmla="*/ 43 w 62"/>
                <a:gd name="T13" fmla="*/ 233 h 259"/>
                <a:gd name="T14" fmla="*/ 54 w 62"/>
                <a:gd name="T15" fmla="*/ 231 h 259"/>
                <a:gd name="T16" fmla="*/ 62 w 62"/>
                <a:gd name="T17" fmla="*/ 253 h 259"/>
                <a:gd name="T18" fmla="*/ 38 w 62"/>
                <a:gd name="T19" fmla="*/ 259 h 259"/>
                <a:gd name="T20" fmla="*/ 10 w 62"/>
                <a:gd name="T21" fmla="*/ 24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259">
                  <a:moveTo>
                    <a:pt x="10" y="249"/>
                  </a:moveTo>
                  <a:cubicBezTo>
                    <a:pt x="4" y="242"/>
                    <a:pt x="0" y="232"/>
                    <a:pt x="0" y="2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31" y="224"/>
                    <a:pt x="32" y="228"/>
                    <a:pt x="34" y="230"/>
                  </a:cubicBezTo>
                  <a:cubicBezTo>
                    <a:pt x="36" y="232"/>
                    <a:pt x="39" y="233"/>
                    <a:pt x="43" y="233"/>
                  </a:cubicBezTo>
                  <a:cubicBezTo>
                    <a:pt x="47" y="233"/>
                    <a:pt x="51" y="233"/>
                    <a:pt x="54" y="231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55" y="257"/>
                    <a:pt x="47" y="259"/>
                    <a:pt x="38" y="259"/>
                  </a:cubicBezTo>
                  <a:cubicBezTo>
                    <a:pt x="26" y="259"/>
                    <a:pt x="17" y="256"/>
                    <a:pt x="10" y="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Freeform 11"/>
            <p:cNvSpPr>
              <a:spLocks noEditPoints="1"/>
            </p:cNvSpPr>
            <p:nvPr/>
          </p:nvSpPr>
          <p:spPr bwMode="auto">
            <a:xfrm>
              <a:off x="16589375" y="-633413"/>
              <a:ext cx="165100" cy="1001713"/>
            </a:xfrm>
            <a:custGeom>
              <a:avLst/>
              <a:gdLst>
                <a:gd name="T0" fmla="*/ 38 w 44"/>
                <a:gd name="T1" fmla="*/ 6 h 265"/>
                <a:gd name="T2" fmla="*/ 44 w 44"/>
                <a:gd name="T3" fmla="*/ 22 h 265"/>
                <a:gd name="T4" fmla="*/ 38 w 44"/>
                <a:gd name="T5" fmla="*/ 37 h 265"/>
                <a:gd name="T6" fmla="*/ 22 w 44"/>
                <a:gd name="T7" fmla="*/ 43 h 265"/>
                <a:gd name="T8" fmla="*/ 6 w 44"/>
                <a:gd name="T9" fmla="*/ 37 h 265"/>
                <a:gd name="T10" fmla="*/ 0 w 44"/>
                <a:gd name="T11" fmla="*/ 22 h 265"/>
                <a:gd name="T12" fmla="*/ 6 w 44"/>
                <a:gd name="T13" fmla="*/ 6 h 265"/>
                <a:gd name="T14" fmla="*/ 22 w 44"/>
                <a:gd name="T15" fmla="*/ 0 h 265"/>
                <a:gd name="T16" fmla="*/ 38 w 44"/>
                <a:gd name="T17" fmla="*/ 6 h 265"/>
                <a:gd name="T18" fmla="*/ 38 w 44"/>
                <a:gd name="T19" fmla="*/ 86 h 265"/>
                <a:gd name="T20" fmla="*/ 38 w 44"/>
                <a:gd name="T21" fmla="*/ 265 h 265"/>
                <a:gd name="T22" fmla="*/ 6 w 44"/>
                <a:gd name="T23" fmla="*/ 265 h 265"/>
                <a:gd name="T24" fmla="*/ 6 w 44"/>
                <a:gd name="T25" fmla="*/ 86 h 265"/>
                <a:gd name="T26" fmla="*/ 38 w 44"/>
                <a:gd name="T27" fmla="*/ 8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265">
                  <a:moveTo>
                    <a:pt x="38" y="6"/>
                  </a:moveTo>
                  <a:cubicBezTo>
                    <a:pt x="42" y="10"/>
                    <a:pt x="44" y="15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4" y="41"/>
                    <a:pt x="28" y="43"/>
                    <a:pt x="22" y="43"/>
                  </a:cubicBezTo>
                  <a:cubicBezTo>
                    <a:pt x="15" y="43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6"/>
                  </a:cubicBezTo>
                  <a:close/>
                  <a:moveTo>
                    <a:pt x="38" y="86"/>
                  </a:moveTo>
                  <a:cubicBezTo>
                    <a:pt x="38" y="265"/>
                    <a:pt x="38" y="265"/>
                    <a:pt x="38" y="265"/>
                  </a:cubicBezTo>
                  <a:cubicBezTo>
                    <a:pt x="6" y="265"/>
                    <a:pt x="6" y="265"/>
                    <a:pt x="6" y="265"/>
                  </a:cubicBezTo>
                  <a:cubicBezTo>
                    <a:pt x="6" y="86"/>
                    <a:pt x="6" y="86"/>
                    <a:pt x="6" y="86"/>
                  </a:cubicBezTo>
                  <a:lnTo>
                    <a:pt x="3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16922750" y="-323850"/>
              <a:ext cx="500063" cy="708025"/>
            </a:xfrm>
            <a:custGeom>
              <a:avLst/>
              <a:gdLst>
                <a:gd name="T0" fmla="*/ 108 w 133"/>
                <a:gd name="T1" fmla="*/ 5 h 187"/>
                <a:gd name="T2" fmla="*/ 133 w 133"/>
                <a:gd name="T3" fmla="*/ 19 h 187"/>
                <a:gd name="T4" fmla="*/ 118 w 133"/>
                <a:gd name="T5" fmla="*/ 39 h 187"/>
                <a:gd name="T6" fmla="*/ 100 w 133"/>
                <a:gd name="T7" fmla="*/ 29 h 187"/>
                <a:gd name="T8" fmla="*/ 80 w 133"/>
                <a:gd name="T9" fmla="*/ 26 h 187"/>
                <a:gd name="T10" fmla="*/ 46 w 133"/>
                <a:gd name="T11" fmla="*/ 43 h 187"/>
                <a:gd name="T12" fmla="*/ 34 w 133"/>
                <a:gd name="T13" fmla="*/ 94 h 187"/>
                <a:gd name="T14" fmla="*/ 46 w 133"/>
                <a:gd name="T15" fmla="*/ 145 h 187"/>
                <a:gd name="T16" fmla="*/ 80 w 133"/>
                <a:gd name="T17" fmla="*/ 161 h 187"/>
                <a:gd name="T18" fmla="*/ 99 w 133"/>
                <a:gd name="T19" fmla="*/ 157 h 187"/>
                <a:gd name="T20" fmla="*/ 119 w 133"/>
                <a:gd name="T21" fmla="*/ 147 h 187"/>
                <a:gd name="T22" fmla="*/ 133 w 133"/>
                <a:gd name="T23" fmla="*/ 167 h 187"/>
                <a:gd name="T24" fmla="*/ 78 w 133"/>
                <a:gd name="T25" fmla="*/ 187 h 187"/>
                <a:gd name="T26" fmla="*/ 21 w 133"/>
                <a:gd name="T27" fmla="*/ 163 h 187"/>
                <a:gd name="T28" fmla="*/ 0 w 133"/>
                <a:gd name="T29" fmla="*/ 95 h 187"/>
                <a:gd name="T30" fmla="*/ 10 w 133"/>
                <a:gd name="T31" fmla="*/ 45 h 187"/>
                <a:gd name="T32" fmla="*/ 37 w 133"/>
                <a:gd name="T33" fmla="*/ 12 h 187"/>
                <a:gd name="T34" fmla="*/ 78 w 133"/>
                <a:gd name="T35" fmla="*/ 0 h 187"/>
                <a:gd name="T36" fmla="*/ 108 w 133"/>
                <a:gd name="T37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87">
                  <a:moveTo>
                    <a:pt x="108" y="5"/>
                  </a:moveTo>
                  <a:cubicBezTo>
                    <a:pt x="116" y="8"/>
                    <a:pt x="125" y="13"/>
                    <a:pt x="133" y="19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2" y="35"/>
                    <a:pt x="106" y="31"/>
                    <a:pt x="100" y="29"/>
                  </a:cubicBezTo>
                  <a:cubicBezTo>
                    <a:pt x="94" y="27"/>
                    <a:pt x="87" y="26"/>
                    <a:pt x="80" y="26"/>
                  </a:cubicBezTo>
                  <a:cubicBezTo>
                    <a:pt x="65" y="26"/>
                    <a:pt x="54" y="32"/>
                    <a:pt x="46" y="43"/>
                  </a:cubicBezTo>
                  <a:cubicBezTo>
                    <a:pt x="38" y="55"/>
                    <a:pt x="34" y="72"/>
                    <a:pt x="34" y="94"/>
                  </a:cubicBezTo>
                  <a:cubicBezTo>
                    <a:pt x="34" y="117"/>
                    <a:pt x="38" y="134"/>
                    <a:pt x="46" y="145"/>
                  </a:cubicBezTo>
                  <a:cubicBezTo>
                    <a:pt x="54" y="155"/>
                    <a:pt x="65" y="161"/>
                    <a:pt x="80" y="161"/>
                  </a:cubicBezTo>
                  <a:cubicBezTo>
                    <a:pt x="87" y="161"/>
                    <a:pt x="93" y="160"/>
                    <a:pt x="99" y="157"/>
                  </a:cubicBezTo>
                  <a:cubicBezTo>
                    <a:pt x="105" y="155"/>
                    <a:pt x="112" y="152"/>
                    <a:pt x="119" y="147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17" y="181"/>
                    <a:pt x="99" y="187"/>
                    <a:pt x="78" y="187"/>
                  </a:cubicBezTo>
                  <a:cubicBezTo>
                    <a:pt x="54" y="187"/>
                    <a:pt x="35" y="179"/>
                    <a:pt x="21" y="163"/>
                  </a:cubicBezTo>
                  <a:cubicBezTo>
                    <a:pt x="7" y="146"/>
                    <a:pt x="0" y="124"/>
                    <a:pt x="0" y="95"/>
                  </a:cubicBezTo>
                  <a:cubicBezTo>
                    <a:pt x="0" y="76"/>
                    <a:pt x="3" y="59"/>
                    <a:pt x="10" y="45"/>
                  </a:cubicBezTo>
                  <a:cubicBezTo>
                    <a:pt x="16" y="31"/>
                    <a:pt x="25" y="20"/>
                    <a:pt x="37" y="12"/>
                  </a:cubicBezTo>
                  <a:cubicBezTo>
                    <a:pt x="48" y="4"/>
                    <a:pt x="62" y="0"/>
                    <a:pt x="78" y="0"/>
                  </a:cubicBezTo>
                  <a:cubicBezTo>
                    <a:pt x="89" y="0"/>
                    <a:pt x="99" y="2"/>
                    <a:pt x="10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17494250" y="-307975"/>
              <a:ext cx="487363" cy="676275"/>
            </a:xfrm>
            <a:custGeom>
              <a:avLst/>
              <a:gdLst>
                <a:gd name="T0" fmla="*/ 305 w 307"/>
                <a:gd name="T1" fmla="*/ 0 h 426"/>
                <a:gd name="T2" fmla="*/ 305 w 307"/>
                <a:gd name="T3" fmla="*/ 57 h 426"/>
                <a:gd name="T4" fmla="*/ 83 w 307"/>
                <a:gd name="T5" fmla="*/ 364 h 426"/>
                <a:gd name="T6" fmla="*/ 307 w 307"/>
                <a:gd name="T7" fmla="*/ 364 h 426"/>
                <a:gd name="T8" fmla="*/ 298 w 307"/>
                <a:gd name="T9" fmla="*/ 426 h 426"/>
                <a:gd name="T10" fmla="*/ 0 w 307"/>
                <a:gd name="T11" fmla="*/ 426 h 426"/>
                <a:gd name="T12" fmla="*/ 0 w 307"/>
                <a:gd name="T13" fmla="*/ 371 h 426"/>
                <a:gd name="T14" fmla="*/ 220 w 307"/>
                <a:gd name="T15" fmla="*/ 64 h 426"/>
                <a:gd name="T16" fmla="*/ 19 w 307"/>
                <a:gd name="T17" fmla="*/ 64 h 426"/>
                <a:gd name="T18" fmla="*/ 19 w 307"/>
                <a:gd name="T19" fmla="*/ 0 h 426"/>
                <a:gd name="T20" fmla="*/ 305 w 307"/>
                <a:gd name="T2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426">
                  <a:moveTo>
                    <a:pt x="305" y="0"/>
                  </a:moveTo>
                  <a:lnTo>
                    <a:pt x="305" y="57"/>
                  </a:lnTo>
                  <a:lnTo>
                    <a:pt x="83" y="364"/>
                  </a:lnTo>
                  <a:lnTo>
                    <a:pt x="307" y="364"/>
                  </a:lnTo>
                  <a:lnTo>
                    <a:pt x="298" y="426"/>
                  </a:lnTo>
                  <a:lnTo>
                    <a:pt x="0" y="426"/>
                  </a:lnTo>
                  <a:lnTo>
                    <a:pt x="0" y="371"/>
                  </a:lnTo>
                  <a:lnTo>
                    <a:pt x="220" y="64"/>
                  </a:lnTo>
                  <a:lnTo>
                    <a:pt x="19" y="64"/>
                  </a:lnTo>
                  <a:lnTo>
                    <a:pt x="19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18030825" y="-307975"/>
              <a:ext cx="601663" cy="949325"/>
            </a:xfrm>
            <a:custGeom>
              <a:avLst/>
              <a:gdLst>
                <a:gd name="T0" fmla="*/ 101 w 160"/>
                <a:gd name="T1" fmla="*/ 180 h 251"/>
                <a:gd name="T2" fmla="*/ 71 w 160"/>
                <a:gd name="T3" fmla="*/ 230 h 251"/>
                <a:gd name="T4" fmla="*/ 17 w 160"/>
                <a:gd name="T5" fmla="*/ 251 h 251"/>
                <a:gd name="T6" fmla="*/ 14 w 160"/>
                <a:gd name="T7" fmla="*/ 227 h 251"/>
                <a:gd name="T8" fmla="*/ 42 w 160"/>
                <a:gd name="T9" fmla="*/ 218 h 251"/>
                <a:gd name="T10" fmla="*/ 59 w 160"/>
                <a:gd name="T11" fmla="*/ 203 h 251"/>
                <a:gd name="T12" fmla="*/ 71 w 160"/>
                <a:gd name="T13" fmla="*/ 179 h 251"/>
                <a:gd name="T14" fmla="*/ 60 w 160"/>
                <a:gd name="T15" fmla="*/ 179 h 251"/>
                <a:gd name="T16" fmla="*/ 0 w 160"/>
                <a:gd name="T17" fmla="*/ 0 h 251"/>
                <a:gd name="T18" fmla="*/ 33 w 160"/>
                <a:gd name="T19" fmla="*/ 0 h 251"/>
                <a:gd name="T20" fmla="*/ 81 w 160"/>
                <a:gd name="T21" fmla="*/ 156 h 251"/>
                <a:gd name="T22" fmla="*/ 128 w 160"/>
                <a:gd name="T23" fmla="*/ 0 h 251"/>
                <a:gd name="T24" fmla="*/ 160 w 160"/>
                <a:gd name="T25" fmla="*/ 0 h 251"/>
                <a:gd name="T26" fmla="*/ 101 w 160"/>
                <a:gd name="T27" fmla="*/ 18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251">
                  <a:moveTo>
                    <a:pt x="101" y="180"/>
                  </a:moveTo>
                  <a:cubicBezTo>
                    <a:pt x="94" y="201"/>
                    <a:pt x="84" y="217"/>
                    <a:pt x="71" y="230"/>
                  </a:cubicBezTo>
                  <a:cubicBezTo>
                    <a:pt x="59" y="242"/>
                    <a:pt x="41" y="249"/>
                    <a:pt x="17" y="251"/>
                  </a:cubicBezTo>
                  <a:cubicBezTo>
                    <a:pt x="14" y="227"/>
                    <a:pt x="14" y="227"/>
                    <a:pt x="14" y="227"/>
                  </a:cubicBezTo>
                  <a:cubicBezTo>
                    <a:pt x="26" y="225"/>
                    <a:pt x="35" y="222"/>
                    <a:pt x="42" y="218"/>
                  </a:cubicBezTo>
                  <a:cubicBezTo>
                    <a:pt x="49" y="214"/>
                    <a:pt x="55" y="209"/>
                    <a:pt x="59" y="203"/>
                  </a:cubicBezTo>
                  <a:cubicBezTo>
                    <a:pt x="63" y="197"/>
                    <a:pt x="67" y="189"/>
                    <a:pt x="71" y="179"/>
                  </a:cubicBezTo>
                  <a:cubicBezTo>
                    <a:pt x="60" y="179"/>
                    <a:pt x="60" y="179"/>
                    <a:pt x="60" y="1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60" y="0"/>
                    <a:pt x="160" y="0"/>
                    <a:pt x="160" y="0"/>
                  </a:cubicBezTo>
                  <a:lnTo>
                    <a:pt x="10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18669000" y="-323850"/>
              <a:ext cx="519113" cy="708025"/>
            </a:xfrm>
            <a:custGeom>
              <a:avLst/>
              <a:gdLst>
                <a:gd name="T0" fmla="*/ 105 w 138"/>
                <a:gd name="T1" fmla="*/ 5 h 187"/>
                <a:gd name="T2" fmla="*/ 133 w 138"/>
                <a:gd name="T3" fmla="*/ 20 h 187"/>
                <a:gd name="T4" fmla="*/ 120 w 138"/>
                <a:gd name="T5" fmla="*/ 40 h 187"/>
                <a:gd name="T6" fmla="*/ 97 w 138"/>
                <a:gd name="T7" fmla="*/ 29 h 187"/>
                <a:gd name="T8" fmla="*/ 73 w 138"/>
                <a:gd name="T9" fmla="*/ 25 h 187"/>
                <a:gd name="T10" fmla="*/ 49 w 138"/>
                <a:gd name="T11" fmla="*/ 31 h 187"/>
                <a:gd name="T12" fmla="*/ 40 w 138"/>
                <a:gd name="T13" fmla="*/ 48 h 187"/>
                <a:gd name="T14" fmla="*/ 49 w 138"/>
                <a:gd name="T15" fmla="*/ 65 h 187"/>
                <a:gd name="T16" fmla="*/ 79 w 138"/>
                <a:gd name="T17" fmla="*/ 77 h 187"/>
                <a:gd name="T18" fmla="*/ 123 w 138"/>
                <a:gd name="T19" fmla="*/ 98 h 187"/>
                <a:gd name="T20" fmla="*/ 138 w 138"/>
                <a:gd name="T21" fmla="*/ 133 h 187"/>
                <a:gd name="T22" fmla="*/ 118 w 138"/>
                <a:gd name="T23" fmla="*/ 173 h 187"/>
                <a:gd name="T24" fmla="*/ 68 w 138"/>
                <a:gd name="T25" fmla="*/ 187 h 187"/>
                <a:gd name="T26" fmla="*/ 0 w 138"/>
                <a:gd name="T27" fmla="*/ 164 h 187"/>
                <a:gd name="T28" fmla="*/ 17 w 138"/>
                <a:gd name="T29" fmla="*/ 145 h 187"/>
                <a:gd name="T30" fmla="*/ 67 w 138"/>
                <a:gd name="T31" fmla="*/ 162 h 187"/>
                <a:gd name="T32" fmla="*/ 95 w 138"/>
                <a:gd name="T33" fmla="*/ 155 h 187"/>
                <a:gd name="T34" fmla="*/ 105 w 138"/>
                <a:gd name="T35" fmla="*/ 135 h 187"/>
                <a:gd name="T36" fmla="*/ 102 w 138"/>
                <a:gd name="T37" fmla="*/ 120 h 187"/>
                <a:gd name="T38" fmla="*/ 89 w 138"/>
                <a:gd name="T39" fmla="*/ 110 h 187"/>
                <a:gd name="T40" fmla="*/ 62 w 138"/>
                <a:gd name="T41" fmla="*/ 101 h 187"/>
                <a:gd name="T42" fmla="*/ 21 w 138"/>
                <a:gd name="T43" fmla="*/ 81 h 187"/>
                <a:gd name="T44" fmla="*/ 8 w 138"/>
                <a:gd name="T45" fmla="*/ 49 h 187"/>
                <a:gd name="T46" fmla="*/ 16 w 138"/>
                <a:gd name="T47" fmla="*/ 24 h 187"/>
                <a:gd name="T48" fmla="*/ 39 w 138"/>
                <a:gd name="T49" fmla="*/ 6 h 187"/>
                <a:gd name="T50" fmla="*/ 72 w 138"/>
                <a:gd name="T51" fmla="*/ 0 h 187"/>
                <a:gd name="T52" fmla="*/ 105 w 138"/>
                <a:gd name="T53" fmla="*/ 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8" h="187">
                  <a:moveTo>
                    <a:pt x="105" y="5"/>
                  </a:moveTo>
                  <a:cubicBezTo>
                    <a:pt x="115" y="9"/>
                    <a:pt x="124" y="14"/>
                    <a:pt x="133" y="2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12" y="35"/>
                    <a:pt x="104" y="31"/>
                    <a:pt x="97" y="29"/>
                  </a:cubicBezTo>
                  <a:cubicBezTo>
                    <a:pt x="89" y="26"/>
                    <a:pt x="82" y="25"/>
                    <a:pt x="73" y="25"/>
                  </a:cubicBezTo>
                  <a:cubicBezTo>
                    <a:pt x="63" y="25"/>
                    <a:pt x="55" y="27"/>
                    <a:pt x="49" y="31"/>
                  </a:cubicBezTo>
                  <a:cubicBezTo>
                    <a:pt x="43" y="35"/>
                    <a:pt x="40" y="41"/>
                    <a:pt x="40" y="48"/>
                  </a:cubicBezTo>
                  <a:cubicBezTo>
                    <a:pt x="40" y="55"/>
                    <a:pt x="43" y="61"/>
                    <a:pt x="49" y="65"/>
                  </a:cubicBezTo>
                  <a:cubicBezTo>
                    <a:pt x="54" y="69"/>
                    <a:pt x="64" y="73"/>
                    <a:pt x="79" y="77"/>
                  </a:cubicBezTo>
                  <a:cubicBezTo>
                    <a:pt x="99" y="82"/>
                    <a:pt x="114" y="89"/>
                    <a:pt x="123" y="98"/>
                  </a:cubicBezTo>
                  <a:cubicBezTo>
                    <a:pt x="133" y="106"/>
                    <a:pt x="138" y="118"/>
                    <a:pt x="138" y="133"/>
                  </a:cubicBezTo>
                  <a:cubicBezTo>
                    <a:pt x="138" y="150"/>
                    <a:pt x="131" y="164"/>
                    <a:pt x="118" y="173"/>
                  </a:cubicBezTo>
                  <a:cubicBezTo>
                    <a:pt x="104" y="183"/>
                    <a:pt x="87" y="187"/>
                    <a:pt x="68" y="187"/>
                  </a:cubicBezTo>
                  <a:cubicBezTo>
                    <a:pt x="40" y="187"/>
                    <a:pt x="18" y="179"/>
                    <a:pt x="0" y="164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32" y="156"/>
                    <a:pt x="49" y="162"/>
                    <a:pt x="67" y="162"/>
                  </a:cubicBezTo>
                  <a:cubicBezTo>
                    <a:pt x="79" y="162"/>
                    <a:pt x="88" y="160"/>
                    <a:pt x="95" y="155"/>
                  </a:cubicBezTo>
                  <a:cubicBezTo>
                    <a:pt x="102" y="150"/>
                    <a:pt x="105" y="143"/>
                    <a:pt x="105" y="135"/>
                  </a:cubicBezTo>
                  <a:cubicBezTo>
                    <a:pt x="105" y="129"/>
                    <a:pt x="104" y="124"/>
                    <a:pt x="102" y="120"/>
                  </a:cubicBezTo>
                  <a:cubicBezTo>
                    <a:pt x="99" y="116"/>
                    <a:pt x="95" y="113"/>
                    <a:pt x="89" y="110"/>
                  </a:cubicBezTo>
                  <a:cubicBezTo>
                    <a:pt x="83" y="107"/>
                    <a:pt x="74" y="104"/>
                    <a:pt x="62" y="101"/>
                  </a:cubicBezTo>
                  <a:cubicBezTo>
                    <a:pt x="43" y="96"/>
                    <a:pt x="29" y="90"/>
                    <a:pt x="21" y="81"/>
                  </a:cubicBezTo>
                  <a:cubicBezTo>
                    <a:pt x="12" y="73"/>
                    <a:pt x="8" y="62"/>
                    <a:pt x="8" y="49"/>
                  </a:cubicBezTo>
                  <a:cubicBezTo>
                    <a:pt x="8" y="40"/>
                    <a:pt x="11" y="32"/>
                    <a:pt x="16" y="24"/>
                  </a:cubicBezTo>
                  <a:cubicBezTo>
                    <a:pt x="22" y="16"/>
                    <a:pt x="29" y="10"/>
                    <a:pt x="39" y="6"/>
                  </a:cubicBezTo>
                  <a:cubicBezTo>
                    <a:pt x="49" y="2"/>
                    <a:pt x="60" y="0"/>
                    <a:pt x="72" y="0"/>
                  </a:cubicBezTo>
                  <a:cubicBezTo>
                    <a:pt x="85" y="0"/>
                    <a:pt x="96" y="2"/>
                    <a:pt x="10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Freeform 16"/>
            <p:cNvSpPr>
              <a:spLocks noEditPoints="1"/>
            </p:cNvSpPr>
            <p:nvPr/>
          </p:nvSpPr>
          <p:spPr bwMode="auto">
            <a:xfrm>
              <a:off x="19330988" y="-633413"/>
              <a:ext cx="165100" cy="1001713"/>
            </a:xfrm>
            <a:custGeom>
              <a:avLst/>
              <a:gdLst>
                <a:gd name="T0" fmla="*/ 38 w 44"/>
                <a:gd name="T1" fmla="*/ 6 h 265"/>
                <a:gd name="T2" fmla="*/ 44 w 44"/>
                <a:gd name="T3" fmla="*/ 22 h 265"/>
                <a:gd name="T4" fmla="*/ 38 w 44"/>
                <a:gd name="T5" fmla="*/ 37 h 265"/>
                <a:gd name="T6" fmla="*/ 22 w 44"/>
                <a:gd name="T7" fmla="*/ 43 h 265"/>
                <a:gd name="T8" fmla="*/ 6 w 44"/>
                <a:gd name="T9" fmla="*/ 37 h 265"/>
                <a:gd name="T10" fmla="*/ 0 w 44"/>
                <a:gd name="T11" fmla="*/ 22 h 265"/>
                <a:gd name="T12" fmla="*/ 6 w 44"/>
                <a:gd name="T13" fmla="*/ 6 h 265"/>
                <a:gd name="T14" fmla="*/ 22 w 44"/>
                <a:gd name="T15" fmla="*/ 0 h 265"/>
                <a:gd name="T16" fmla="*/ 38 w 44"/>
                <a:gd name="T17" fmla="*/ 6 h 265"/>
                <a:gd name="T18" fmla="*/ 38 w 44"/>
                <a:gd name="T19" fmla="*/ 86 h 265"/>
                <a:gd name="T20" fmla="*/ 38 w 44"/>
                <a:gd name="T21" fmla="*/ 265 h 265"/>
                <a:gd name="T22" fmla="*/ 6 w 44"/>
                <a:gd name="T23" fmla="*/ 265 h 265"/>
                <a:gd name="T24" fmla="*/ 6 w 44"/>
                <a:gd name="T25" fmla="*/ 86 h 265"/>
                <a:gd name="T26" fmla="*/ 38 w 44"/>
                <a:gd name="T27" fmla="*/ 8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265">
                  <a:moveTo>
                    <a:pt x="38" y="6"/>
                  </a:moveTo>
                  <a:cubicBezTo>
                    <a:pt x="42" y="10"/>
                    <a:pt x="44" y="15"/>
                    <a:pt x="44" y="22"/>
                  </a:cubicBezTo>
                  <a:cubicBezTo>
                    <a:pt x="44" y="28"/>
                    <a:pt x="42" y="33"/>
                    <a:pt x="38" y="37"/>
                  </a:cubicBezTo>
                  <a:cubicBezTo>
                    <a:pt x="34" y="41"/>
                    <a:pt x="28" y="43"/>
                    <a:pt x="22" y="43"/>
                  </a:cubicBezTo>
                  <a:cubicBezTo>
                    <a:pt x="15" y="43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28" y="0"/>
                    <a:pt x="34" y="2"/>
                    <a:pt x="38" y="6"/>
                  </a:cubicBezTo>
                  <a:close/>
                  <a:moveTo>
                    <a:pt x="38" y="86"/>
                  </a:moveTo>
                  <a:cubicBezTo>
                    <a:pt x="38" y="265"/>
                    <a:pt x="38" y="265"/>
                    <a:pt x="38" y="265"/>
                  </a:cubicBezTo>
                  <a:cubicBezTo>
                    <a:pt x="6" y="265"/>
                    <a:pt x="6" y="265"/>
                    <a:pt x="6" y="265"/>
                  </a:cubicBezTo>
                  <a:cubicBezTo>
                    <a:pt x="6" y="86"/>
                    <a:pt x="6" y="86"/>
                    <a:pt x="6" y="86"/>
                  </a:cubicBezTo>
                  <a:lnTo>
                    <a:pt x="3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Freeform 17"/>
            <p:cNvSpPr>
              <a:spLocks noEditPoints="1"/>
            </p:cNvSpPr>
            <p:nvPr/>
          </p:nvSpPr>
          <p:spPr bwMode="auto">
            <a:xfrm>
              <a:off x="19664363" y="-323850"/>
              <a:ext cx="555625" cy="984250"/>
            </a:xfrm>
            <a:custGeom>
              <a:avLst/>
              <a:gdLst>
                <a:gd name="T0" fmla="*/ 148 w 148"/>
                <a:gd name="T1" fmla="*/ 104 h 260"/>
                <a:gd name="T2" fmla="*/ 34 w 148"/>
                <a:gd name="T3" fmla="*/ 104 h 260"/>
                <a:gd name="T4" fmla="*/ 49 w 148"/>
                <a:gd name="T5" fmla="*/ 148 h 260"/>
                <a:gd name="T6" fmla="*/ 82 w 148"/>
                <a:gd name="T7" fmla="*/ 162 h 260"/>
                <a:gd name="T8" fmla="*/ 106 w 148"/>
                <a:gd name="T9" fmla="*/ 158 h 260"/>
                <a:gd name="T10" fmla="*/ 128 w 148"/>
                <a:gd name="T11" fmla="*/ 146 h 260"/>
                <a:gd name="T12" fmla="*/ 142 w 148"/>
                <a:gd name="T13" fmla="*/ 165 h 260"/>
                <a:gd name="T14" fmla="*/ 110 w 148"/>
                <a:gd name="T15" fmla="*/ 182 h 260"/>
                <a:gd name="T16" fmla="*/ 80 w 148"/>
                <a:gd name="T17" fmla="*/ 201 h 260"/>
                <a:gd name="T18" fmla="*/ 71 w 148"/>
                <a:gd name="T19" fmla="*/ 220 h 260"/>
                <a:gd name="T20" fmla="*/ 90 w 148"/>
                <a:gd name="T21" fmla="*/ 236 h 260"/>
                <a:gd name="T22" fmla="*/ 111 w 148"/>
                <a:gd name="T23" fmla="*/ 234 h 260"/>
                <a:gd name="T24" fmla="*/ 108 w 148"/>
                <a:gd name="T25" fmla="*/ 258 h 260"/>
                <a:gd name="T26" fmla="*/ 87 w 148"/>
                <a:gd name="T27" fmla="*/ 260 h 260"/>
                <a:gd name="T28" fmla="*/ 56 w 148"/>
                <a:gd name="T29" fmla="*/ 250 h 260"/>
                <a:gd name="T30" fmla="*/ 44 w 148"/>
                <a:gd name="T31" fmla="*/ 226 h 260"/>
                <a:gd name="T32" fmla="*/ 72 w 148"/>
                <a:gd name="T33" fmla="*/ 187 h 260"/>
                <a:gd name="T34" fmla="*/ 19 w 148"/>
                <a:gd name="T35" fmla="*/ 160 h 260"/>
                <a:gd name="T36" fmla="*/ 0 w 148"/>
                <a:gd name="T37" fmla="*/ 95 h 260"/>
                <a:gd name="T38" fmla="*/ 9 w 148"/>
                <a:gd name="T39" fmla="*/ 46 h 260"/>
                <a:gd name="T40" fmla="*/ 35 w 148"/>
                <a:gd name="T41" fmla="*/ 12 h 260"/>
                <a:gd name="T42" fmla="*/ 75 w 148"/>
                <a:gd name="T43" fmla="*/ 0 h 260"/>
                <a:gd name="T44" fmla="*/ 129 w 148"/>
                <a:gd name="T45" fmla="*/ 23 h 260"/>
                <a:gd name="T46" fmla="*/ 148 w 148"/>
                <a:gd name="T47" fmla="*/ 88 h 260"/>
                <a:gd name="T48" fmla="*/ 148 w 148"/>
                <a:gd name="T49" fmla="*/ 104 h 260"/>
                <a:gd name="T50" fmla="*/ 118 w 148"/>
                <a:gd name="T51" fmla="*/ 79 h 260"/>
                <a:gd name="T52" fmla="*/ 107 w 148"/>
                <a:gd name="T53" fmla="*/ 39 h 260"/>
                <a:gd name="T54" fmla="*/ 75 w 148"/>
                <a:gd name="T55" fmla="*/ 25 h 260"/>
                <a:gd name="T56" fmla="*/ 34 w 148"/>
                <a:gd name="T57" fmla="*/ 81 h 260"/>
                <a:gd name="T58" fmla="*/ 118 w 148"/>
                <a:gd name="T59" fmla="*/ 81 h 260"/>
                <a:gd name="T60" fmla="*/ 118 w 148"/>
                <a:gd name="T61" fmla="*/ 7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8" h="260">
                  <a:moveTo>
                    <a:pt x="148" y="104"/>
                  </a:moveTo>
                  <a:cubicBezTo>
                    <a:pt x="34" y="104"/>
                    <a:pt x="34" y="104"/>
                    <a:pt x="34" y="104"/>
                  </a:cubicBezTo>
                  <a:cubicBezTo>
                    <a:pt x="35" y="124"/>
                    <a:pt x="40" y="138"/>
                    <a:pt x="49" y="148"/>
                  </a:cubicBezTo>
                  <a:cubicBezTo>
                    <a:pt x="57" y="157"/>
                    <a:pt x="68" y="162"/>
                    <a:pt x="82" y="162"/>
                  </a:cubicBezTo>
                  <a:cubicBezTo>
                    <a:pt x="90" y="162"/>
                    <a:pt x="98" y="160"/>
                    <a:pt x="106" y="158"/>
                  </a:cubicBezTo>
                  <a:cubicBezTo>
                    <a:pt x="113" y="155"/>
                    <a:pt x="120" y="152"/>
                    <a:pt x="128" y="146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32" y="173"/>
                    <a:pt x="121" y="179"/>
                    <a:pt x="110" y="182"/>
                  </a:cubicBezTo>
                  <a:cubicBezTo>
                    <a:pt x="95" y="189"/>
                    <a:pt x="85" y="195"/>
                    <a:pt x="80" y="201"/>
                  </a:cubicBezTo>
                  <a:cubicBezTo>
                    <a:pt x="74" y="207"/>
                    <a:pt x="71" y="213"/>
                    <a:pt x="71" y="220"/>
                  </a:cubicBezTo>
                  <a:cubicBezTo>
                    <a:pt x="71" y="231"/>
                    <a:pt x="78" y="236"/>
                    <a:pt x="90" y="236"/>
                  </a:cubicBezTo>
                  <a:cubicBezTo>
                    <a:pt x="96" y="236"/>
                    <a:pt x="103" y="235"/>
                    <a:pt x="111" y="234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0" y="259"/>
                    <a:pt x="93" y="260"/>
                    <a:pt x="87" y="260"/>
                  </a:cubicBezTo>
                  <a:cubicBezTo>
                    <a:pt x="74" y="260"/>
                    <a:pt x="63" y="257"/>
                    <a:pt x="56" y="250"/>
                  </a:cubicBezTo>
                  <a:cubicBezTo>
                    <a:pt x="48" y="244"/>
                    <a:pt x="44" y="236"/>
                    <a:pt x="44" y="226"/>
                  </a:cubicBezTo>
                  <a:cubicBezTo>
                    <a:pt x="44" y="209"/>
                    <a:pt x="54" y="196"/>
                    <a:pt x="72" y="187"/>
                  </a:cubicBezTo>
                  <a:cubicBezTo>
                    <a:pt x="50" y="185"/>
                    <a:pt x="32" y="176"/>
                    <a:pt x="19" y="160"/>
                  </a:cubicBezTo>
                  <a:cubicBezTo>
                    <a:pt x="7" y="144"/>
                    <a:pt x="0" y="123"/>
                    <a:pt x="0" y="95"/>
                  </a:cubicBezTo>
                  <a:cubicBezTo>
                    <a:pt x="0" y="77"/>
                    <a:pt x="3" y="60"/>
                    <a:pt x="9" y="46"/>
                  </a:cubicBezTo>
                  <a:cubicBezTo>
                    <a:pt x="15" y="32"/>
                    <a:pt x="24" y="20"/>
                    <a:pt x="35" y="12"/>
                  </a:cubicBezTo>
                  <a:cubicBezTo>
                    <a:pt x="46" y="4"/>
                    <a:pt x="60" y="0"/>
                    <a:pt x="75" y="0"/>
                  </a:cubicBezTo>
                  <a:cubicBezTo>
                    <a:pt x="98" y="0"/>
                    <a:pt x="117" y="8"/>
                    <a:pt x="129" y="23"/>
                  </a:cubicBezTo>
                  <a:cubicBezTo>
                    <a:pt x="142" y="39"/>
                    <a:pt x="148" y="61"/>
                    <a:pt x="148" y="88"/>
                  </a:cubicBezTo>
                  <a:cubicBezTo>
                    <a:pt x="148" y="94"/>
                    <a:pt x="148" y="99"/>
                    <a:pt x="148" y="104"/>
                  </a:cubicBezTo>
                  <a:close/>
                  <a:moveTo>
                    <a:pt x="118" y="79"/>
                  </a:moveTo>
                  <a:cubicBezTo>
                    <a:pt x="118" y="61"/>
                    <a:pt x="114" y="48"/>
                    <a:pt x="107" y="39"/>
                  </a:cubicBezTo>
                  <a:cubicBezTo>
                    <a:pt x="100" y="29"/>
                    <a:pt x="89" y="25"/>
                    <a:pt x="75" y="25"/>
                  </a:cubicBezTo>
                  <a:cubicBezTo>
                    <a:pt x="50" y="25"/>
                    <a:pt x="36" y="44"/>
                    <a:pt x="34" y="81"/>
                  </a:cubicBezTo>
                  <a:cubicBezTo>
                    <a:pt x="118" y="81"/>
                    <a:pt x="118" y="81"/>
                    <a:pt x="118" y="81"/>
                  </a:cubicBezTo>
                  <a:lnTo>
                    <a:pt x="118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Freeform 18"/>
            <p:cNvSpPr>
              <a:spLocks noEditPoints="1"/>
            </p:cNvSpPr>
            <p:nvPr/>
          </p:nvSpPr>
          <p:spPr bwMode="auto">
            <a:xfrm>
              <a:off x="20378738" y="-603250"/>
              <a:ext cx="611188" cy="971550"/>
            </a:xfrm>
            <a:custGeom>
              <a:avLst/>
              <a:gdLst>
                <a:gd name="T0" fmla="*/ 113 w 385"/>
                <a:gd name="T1" fmla="*/ 612 h 612"/>
                <a:gd name="T2" fmla="*/ 0 w 385"/>
                <a:gd name="T3" fmla="*/ 612 h 612"/>
                <a:gd name="T4" fmla="*/ 0 w 385"/>
                <a:gd name="T5" fmla="*/ 12 h 612"/>
                <a:gd name="T6" fmla="*/ 113 w 385"/>
                <a:gd name="T7" fmla="*/ 0 h 612"/>
                <a:gd name="T8" fmla="*/ 113 w 385"/>
                <a:gd name="T9" fmla="*/ 612 h 612"/>
                <a:gd name="T10" fmla="*/ 236 w 385"/>
                <a:gd name="T11" fmla="*/ 372 h 612"/>
                <a:gd name="T12" fmla="*/ 385 w 385"/>
                <a:gd name="T13" fmla="*/ 612 h 612"/>
                <a:gd name="T14" fmla="*/ 255 w 385"/>
                <a:gd name="T15" fmla="*/ 612 h 612"/>
                <a:gd name="T16" fmla="*/ 118 w 385"/>
                <a:gd name="T17" fmla="*/ 379 h 612"/>
                <a:gd name="T18" fmla="*/ 255 w 385"/>
                <a:gd name="T19" fmla="*/ 183 h 612"/>
                <a:gd name="T20" fmla="*/ 371 w 385"/>
                <a:gd name="T21" fmla="*/ 183 h 612"/>
                <a:gd name="T22" fmla="*/ 236 w 385"/>
                <a:gd name="T23" fmla="*/ 37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5" h="612">
                  <a:moveTo>
                    <a:pt x="113" y="612"/>
                  </a:moveTo>
                  <a:lnTo>
                    <a:pt x="0" y="612"/>
                  </a:lnTo>
                  <a:lnTo>
                    <a:pt x="0" y="12"/>
                  </a:lnTo>
                  <a:lnTo>
                    <a:pt x="113" y="0"/>
                  </a:lnTo>
                  <a:lnTo>
                    <a:pt x="113" y="612"/>
                  </a:lnTo>
                  <a:close/>
                  <a:moveTo>
                    <a:pt x="236" y="372"/>
                  </a:moveTo>
                  <a:lnTo>
                    <a:pt x="385" y="612"/>
                  </a:lnTo>
                  <a:lnTo>
                    <a:pt x="255" y="612"/>
                  </a:lnTo>
                  <a:lnTo>
                    <a:pt x="118" y="379"/>
                  </a:lnTo>
                  <a:lnTo>
                    <a:pt x="255" y="183"/>
                  </a:lnTo>
                  <a:lnTo>
                    <a:pt x="371" y="183"/>
                  </a:lnTo>
                  <a:lnTo>
                    <a:pt x="236" y="3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Freeform 19"/>
            <p:cNvSpPr>
              <a:spLocks noEditPoints="1"/>
            </p:cNvSpPr>
            <p:nvPr/>
          </p:nvSpPr>
          <p:spPr bwMode="auto">
            <a:xfrm>
              <a:off x="21012150" y="-330200"/>
              <a:ext cx="615950" cy="722313"/>
            </a:xfrm>
            <a:custGeom>
              <a:avLst/>
              <a:gdLst>
                <a:gd name="T0" fmla="*/ 154 w 164"/>
                <a:gd name="T1" fmla="*/ 151 h 191"/>
                <a:gd name="T2" fmla="*/ 164 w 164"/>
                <a:gd name="T3" fmla="*/ 158 h 191"/>
                <a:gd name="T4" fmla="*/ 154 w 164"/>
                <a:gd name="T5" fmla="*/ 190 h 191"/>
                <a:gd name="T6" fmla="*/ 128 w 164"/>
                <a:gd name="T7" fmla="*/ 182 h 191"/>
                <a:gd name="T8" fmla="*/ 112 w 164"/>
                <a:gd name="T9" fmla="*/ 164 h 191"/>
                <a:gd name="T10" fmla="*/ 58 w 164"/>
                <a:gd name="T11" fmla="*/ 191 h 191"/>
                <a:gd name="T12" fmla="*/ 16 w 164"/>
                <a:gd name="T13" fmla="*/ 175 h 191"/>
                <a:gd name="T14" fmla="*/ 0 w 164"/>
                <a:gd name="T15" fmla="*/ 135 h 191"/>
                <a:gd name="T16" fmla="*/ 21 w 164"/>
                <a:gd name="T17" fmla="*/ 90 h 191"/>
                <a:gd name="T18" fmla="*/ 83 w 164"/>
                <a:gd name="T19" fmla="*/ 74 h 191"/>
                <a:gd name="T20" fmla="*/ 104 w 164"/>
                <a:gd name="T21" fmla="*/ 74 h 191"/>
                <a:gd name="T22" fmla="*/ 104 w 164"/>
                <a:gd name="T23" fmla="*/ 65 h 191"/>
                <a:gd name="T24" fmla="*/ 96 w 164"/>
                <a:gd name="T25" fmla="*/ 42 h 191"/>
                <a:gd name="T26" fmla="*/ 71 w 164"/>
                <a:gd name="T27" fmla="*/ 36 h 191"/>
                <a:gd name="T28" fmla="*/ 24 w 164"/>
                <a:gd name="T29" fmla="*/ 45 h 191"/>
                <a:gd name="T30" fmla="*/ 13 w 164"/>
                <a:gd name="T31" fmla="*/ 13 h 191"/>
                <a:gd name="T32" fmla="*/ 80 w 164"/>
                <a:gd name="T33" fmla="*/ 0 h 191"/>
                <a:gd name="T34" fmla="*/ 134 w 164"/>
                <a:gd name="T35" fmla="*/ 15 h 191"/>
                <a:gd name="T36" fmla="*/ 151 w 164"/>
                <a:gd name="T37" fmla="*/ 62 h 191"/>
                <a:gd name="T38" fmla="*/ 151 w 164"/>
                <a:gd name="T39" fmla="*/ 135 h 191"/>
                <a:gd name="T40" fmla="*/ 154 w 164"/>
                <a:gd name="T41" fmla="*/ 151 h 191"/>
                <a:gd name="T42" fmla="*/ 104 w 164"/>
                <a:gd name="T43" fmla="*/ 136 h 191"/>
                <a:gd name="T44" fmla="*/ 104 w 164"/>
                <a:gd name="T45" fmla="*/ 102 h 191"/>
                <a:gd name="T46" fmla="*/ 88 w 164"/>
                <a:gd name="T47" fmla="*/ 102 h 191"/>
                <a:gd name="T48" fmla="*/ 49 w 164"/>
                <a:gd name="T49" fmla="*/ 131 h 191"/>
                <a:gd name="T50" fmla="*/ 55 w 164"/>
                <a:gd name="T51" fmla="*/ 149 h 191"/>
                <a:gd name="T52" fmla="*/ 72 w 164"/>
                <a:gd name="T53" fmla="*/ 156 h 191"/>
                <a:gd name="T54" fmla="*/ 104 w 164"/>
                <a:gd name="T55" fmla="*/ 13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4" h="191">
                  <a:moveTo>
                    <a:pt x="154" y="151"/>
                  </a:moveTo>
                  <a:cubicBezTo>
                    <a:pt x="156" y="154"/>
                    <a:pt x="159" y="156"/>
                    <a:pt x="164" y="158"/>
                  </a:cubicBezTo>
                  <a:cubicBezTo>
                    <a:pt x="154" y="190"/>
                    <a:pt x="154" y="190"/>
                    <a:pt x="154" y="190"/>
                  </a:cubicBezTo>
                  <a:cubicBezTo>
                    <a:pt x="143" y="189"/>
                    <a:pt x="135" y="186"/>
                    <a:pt x="128" y="182"/>
                  </a:cubicBezTo>
                  <a:cubicBezTo>
                    <a:pt x="121" y="178"/>
                    <a:pt x="116" y="172"/>
                    <a:pt x="112" y="164"/>
                  </a:cubicBezTo>
                  <a:cubicBezTo>
                    <a:pt x="100" y="182"/>
                    <a:pt x="82" y="191"/>
                    <a:pt x="58" y="191"/>
                  </a:cubicBezTo>
                  <a:cubicBezTo>
                    <a:pt x="41" y="191"/>
                    <a:pt x="26" y="185"/>
                    <a:pt x="16" y="175"/>
                  </a:cubicBezTo>
                  <a:cubicBezTo>
                    <a:pt x="5" y="165"/>
                    <a:pt x="0" y="151"/>
                    <a:pt x="0" y="135"/>
                  </a:cubicBezTo>
                  <a:cubicBezTo>
                    <a:pt x="0" y="115"/>
                    <a:pt x="7" y="100"/>
                    <a:pt x="21" y="90"/>
                  </a:cubicBezTo>
                  <a:cubicBezTo>
                    <a:pt x="36" y="79"/>
                    <a:pt x="56" y="74"/>
                    <a:pt x="83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04" y="54"/>
                    <a:pt x="101" y="46"/>
                    <a:pt x="96" y="42"/>
                  </a:cubicBezTo>
                  <a:cubicBezTo>
                    <a:pt x="91" y="38"/>
                    <a:pt x="83" y="36"/>
                    <a:pt x="71" y="36"/>
                  </a:cubicBezTo>
                  <a:cubicBezTo>
                    <a:pt x="59" y="36"/>
                    <a:pt x="43" y="39"/>
                    <a:pt x="24" y="4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35" y="4"/>
                    <a:pt x="58" y="0"/>
                    <a:pt x="80" y="0"/>
                  </a:cubicBezTo>
                  <a:cubicBezTo>
                    <a:pt x="104" y="0"/>
                    <a:pt x="122" y="5"/>
                    <a:pt x="134" y="15"/>
                  </a:cubicBezTo>
                  <a:cubicBezTo>
                    <a:pt x="145" y="26"/>
                    <a:pt x="151" y="42"/>
                    <a:pt x="151" y="62"/>
                  </a:cubicBezTo>
                  <a:cubicBezTo>
                    <a:pt x="151" y="135"/>
                    <a:pt x="151" y="135"/>
                    <a:pt x="151" y="135"/>
                  </a:cubicBezTo>
                  <a:cubicBezTo>
                    <a:pt x="151" y="142"/>
                    <a:pt x="152" y="147"/>
                    <a:pt x="154" y="151"/>
                  </a:cubicBezTo>
                  <a:close/>
                  <a:moveTo>
                    <a:pt x="104" y="136"/>
                  </a:moveTo>
                  <a:cubicBezTo>
                    <a:pt x="104" y="102"/>
                    <a:pt x="104" y="102"/>
                    <a:pt x="104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62" y="102"/>
                    <a:pt x="49" y="111"/>
                    <a:pt x="49" y="131"/>
                  </a:cubicBezTo>
                  <a:cubicBezTo>
                    <a:pt x="49" y="139"/>
                    <a:pt x="51" y="145"/>
                    <a:pt x="55" y="149"/>
                  </a:cubicBezTo>
                  <a:cubicBezTo>
                    <a:pt x="59" y="154"/>
                    <a:pt x="64" y="156"/>
                    <a:pt x="72" y="156"/>
                  </a:cubicBezTo>
                  <a:cubicBezTo>
                    <a:pt x="85" y="156"/>
                    <a:pt x="96" y="149"/>
                    <a:pt x="104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Freeform 20"/>
            <p:cNvSpPr>
              <a:spLocks noEditPoints="1"/>
            </p:cNvSpPr>
            <p:nvPr/>
          </p:nvSpPr>
          <p:spPr bwMode="auto">
            <a:xfrm>
              <a:off x="21691600" y="-663575"/>
              <a:ext cx="530225" cy="1031875"/>
            </a:xfrm>
            <a:custGeom>
              <a:avLst/>
              <a:gdLst>
                <a:gd name="T0" fmla="*/ 140 w 141"/>
                <a:gd name="T1" fmla="*/ 127 h 273"/>
                <a:gd name="T2" fmla="*/ 55 w 141"/>
                <a:gd name="T3" fmla="*/ 236 h 273"/>
                <a:gd name="T4" fmla="*/ 141 w 141"/>
                <a:gd name="T5" fmla="*/ 236 h 273"/>
                <a:gd name="T6" fmla="*/ 137 w 141"/>
                <a:gd name="T7" fmla="*/ 273 h 273"/>
                <a:gd name="T8" fmla="*/ 0 w 141"/>
                <a:gd name="T9" fmla="*/ 273 h 273"/>
                <a:gd name="T10" fmla="*/ 0 w 141"/>
                <a:gd name="T11" fmla="*/ 238 h 273"/>
                <a:gd name="T12" fmla="*/ 84 w 141"/>
                <a:gd name="T13" fmla="*/ 130 h 273"/>
                <a:gd name="T14" fmla="*/ 7 w 141"/>
                <a:gd name="T15" fmla="*/ 130 h 273"/>
                <a:gd name="T16" fmla="*/ 7 w 141"/>
                <a:gd name="T17" fmla="*/ 93 h 273"/>
                <a:gd name="T18" fmla="*/ 140 w 141"/>
                <a:gd name="T19" fmla="*/ 93 h 273"/>
                <a:gd name="T20" fmla="*/ 140 w 141"/>
                <a:gd name="T21" fmla="*/ 127 h 273"/>
                <a:gd name="T22" fmla="*/ 93 w 141"/>
                <a:gd name="T23" fmla="*/ 8 h 273"/>
                <a:gd name="T24" fmla="*/ 102 w 141"/>
                <a:gd name="T25" fmla="*/ 29 h 273"/>
                <a:gd name="T26" fmla="*/ 93 w 141"/>
                <a:gd name="T27" fmla="*/ 49 h 273"/>
                <a:gd name="T28" fmla="*/ 72 w 141"/>
                <a:gd name="T29" fmla="*/ 57 h 273"/>
                <a:gd name="T30" fmla="*/ 51 w 141"/>
                <a:gd name="T31" fmla="*/ 49 h 273"/>
                <a:gd name="T32" fmla="*/ 43 w 141"/>
                <a:gd name="T33" fmla="*/ 29 h 273"/>
                <a:gd name="T34" fmla="*/ 51 w 141"/>
                <a:gd name="T35" fmla="*/ 8 h 273"/>
                <a:gd name="T36" fmla="*/ 72 w 141"/>
                <a:gd name="T37" fmla="*/ 0 h 273"/>
                <a:gd name="T38" fmla="*/ 93 w 141"/>
                <a:gd name="T39" fmla="*/ 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273">
                  <a:moveTo>
                    <a:pt x="140" y="127"/>
                  </a:moveTo>
                  <a:cubicBezTo>
                    <a:pt x="55" y="236"/>
                    <a:pt x="55" y="236"/>
                    <a:pt x="55" y="236"/>
                  </a:cubicBezTo>
                  <a:cubicBezTo>
                    <a:pt x="141" y="236"/>
                    <a:pt x="141" y="236"/>
                    <a:pt x="141" y="236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84" y="130"/>
                    <a:pt x="84" y="130"/>
                    <a:pt x="84" y="130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140" y="93"/>
                    <a:pt x="140" y="93"/>
                    <a:pt x="140" y="93"/>
                  </a:cubicBezTo>
                  <a:lnTo>
                    <a:pt x="140" y="127"/>
                  </a:lnTo>
                  <a:close/>
                  <a:moveTo>
                    <a:pt x="93" y="8"/>
                  </a:moveTo>
                  <a:cubicBezTo>
                    <a:pt x="99" y="14"/>
                    <a:pt x="102" y="20"/>
                    <a:pt x="102" y="29"/>
                  </a:cubicBezTo>
                  <a:cubicBezTo>
                    <a:pt x="102" y="37"/>
                    <a:pt x="99" y="43"/>
                    <a:pt x="93" y="49"/>
                  </a:cubicBezTo>
                  <a:cubicBezTo>
                    <a:pt x="88" y="54"/>
                    <a:pt x="81" y="57"/>
                    <a:pt x="72" y="57"/>
                  </a:cubicBezTo>
                  <a:cubicBezTo>
                    <a:pt x="63" y="57"/>
                    <a:pt x="56" y="54"/>
                    <a:pt x="51" y="49"/>
                  </a:cubicBezTo>
                  <a:cubicBezTo>
                    <a:pt x="46" y="43"/>
                    <a:pt x="43" y="37"/>
                    <a:pt x="43" y="29"/>
                  </a:cubicBezTo>
                  <a:cubicBezTo>
                    <a:pt x="43" y="20"/>
                    <a:pt x="46" y="14"/>
                    <a:pt x="51" y="8"/>
                  </a:cubicBezTo>
                  <a:cubicBezTo>
                    <a:pt x="56" y="3"/>
                    <a:pt x="63" y="0"/>
                    <a:pt x="72" y="0"/>
                  </a:cubicBezTo>
                  <a:cubicBezTo>
                    <a:pt x="81" y="0"/>
                    <a:pt x="88" y="3"/>
                    <a:pt x="9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Freeform 21"/>
            <p:cNvSpPr>
              <a:spLocks noEditPoints="1"/>
            </p:cNvSpPr>
            <p:nvPr/>
          </p:nvSpPr>
          <p:spPr bwMode="auto">
            <a:xfrm>
              <a:off x="22304375" y="-603250"/>
              <a:ext cx="619125" cy="995363"/>
            </a:xfrm>
            <a:custGeom>
              <a:avLst/>
              <a:gdLst>
                <a:gd name="T0" fmla="*/ 165 w 165"/>
                <a:gd name="T1" fmla="*/ 5 h 263"/>
                <a:gd name="T2" fmla="*/ 165 w 165"/>
                <a:gd name="T3" fmla="*/ 257 h 263"/>
                <a:gd name="T4" fmla="*/ 123 w 165"/>
                <a:gd name="T5" fmla="*/ 257 h 263"/>
                <a:gd name="T6" fmla="*/ 120 w 165"/>
                <a:gd name="T7" fmla="*/ 235 h 263"/>
                <a:gd name="T8" fmla="*/ 98 w 165"/>
                <a:gd name="T9" fmla="*/ 255 h 263"/>
                <a:gd name="T10" fmla="*/ 68 w 165"/>
                <a:gd name="T11" fmla="*/ 263 h 263"/>
                <a:gd name="T12" fmla="*/ 18 w 165"/>
                <a:gd name="T13" fmla="*/ 237 h 263"/>
                <a:gd name="T14" fmla="*/ 0 w 165"/>
                <a:gd name="T15" fmla="*/ 167 h 263"/>
                <a:gd name="T16" fmla="*/ 9 w 165"/>
                <a:gd name="T17" fmla="*/ 118 h 263"/>
                <a:gd name="T18" fmla="*/ 35 w 165"/>
                <a:gd name="T19" fmla="*/ 84 h 263"/>
                <a:gd name="T20" fmla="*/ 74 w 165"/>
                <a:gd name="T21" fmla="*/ 72 h 263"/>
                <a:gd name="T22" fmla="*/ 97 w 165"/>
                <a:gd name="T23" fmla="*/ 77 h 263"/>
                <a:gd name="T24" fmla="*/ 117 w 165"/>
                <a:gd name="T25" fmla="*/ 90 h 263"/>
                <a:gd name="T26" fmla="*/ 117 w 165"/>
                <a:gd name="T27" fmla="*/ 0 h 263"/>
                <a:gd name="T28" fmla="*/ 165 w 165"/>
                <a:gd name="T29" fmla="*/ 5 h 263"/>
                <a:gd name="T30" fmla="*/ 102 w 165"/>
                <a:gd name="T31" fmla="*/ 221 h 263"/>
                <a:gd name="T32" fmla="*/ 117 w 165"/>
                <a:gd name="T33" fmla="*/ 205 h 263"/>
                <a:gd name="T34" fmla="*/ 117 w 165"/>
                <a:gd name="T35" fmla="*/ 124 h 263"/>
                <a:gd name="T36" fmla="*/ 103 w 165"/>
                <a:gd name="T37" fmla="*/ 112 h 263"/>
                <a:gd name="T38" fmla="*/ 86 w 165"/>
                <a:gd name="T39" fmla="*/ 107 h 263"/>
                <a:gd name="T40" fmla="*/ 60 w 165"/>
                <a:gd name="T41" fmla="*/ 122 h 263"/>
                <a:gd name="T42" fmla="*/ 50 w 165"/>
                <a:gd name="T43" fmla="*/ 167 h 263"/>
                <a:gd name="T44" fmla="*/ 59 w 165"/>
                <a:gd name="T45" fmla="*/ 213 h 263"/>
                <a:gd name="T46" fmla="*/ 83 w 165"/>
                <a:gd name="T47" fmla="*/ 227 h 263"/>
                <a:gd name="T48" fmla="*/ 102 w 165"/>
                <a:gd name="T49" fmla="*/ 22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63">
                  <a:moveTo>
                    <a:pt x="165" y="5"/>
                  </a:moveTo>
                  <a:cubicBezTo>
                    <a:pt x="165" y="257"/>
                    <a:pt x="165" y="257"/>
                    <a:pt x="165" y="257"/>
                  </a:cubicBezTo>
                  <a:cubicBezTo>
                    <a:pt x="123" y="257"/>
                    <a:pt x="123" y="257"/>
                    <a:pt x="123" y="257"/>
                  </a:cubicBezTo>
                  <a:cubicBezTo>
                    <a:pt x="120" y="235"/>
                    <a:pt x="120" y="235"/>
                    <a:pt x="120" y="235"/>
                  </a:cubicBezTo>
                  <a:cubicBezTo>
                    <a:pt x="114" y="243"/>
                    <a:pt x="107" y="250"/>
                    <a:pt x="98" y="255"/>
                  </a:cubicBezTo>
                  <a:cubicBezTo>
                    <a:pt x="90" y="260"/>
                    <a:pt x="80" y="263"/>
                    <a:pt x="68" y="263"/>
                  </a:cubicBezTo>
                  <a:cubicBezTo>
                    <a:pt x="46" y="263"/>
                    <a:pt x="29" y="254"/>
                    <a:pt x="18" y="237"/>
                  </a:cubicBezTo>
                  <a:cubicBezTo>
                    <a:pt x="6" y="220"/>
                    <a:pt x="0" y="197"/>
                    <a:pt x="0" y="167"/>
                  </a:cubicBezTo>
                  <a:cubicBezTo>
                    <a:pt x="0" y="149"/>
                    <a:pt x="3" y="132"/>
                    <a:pt x="9" y="118"/>
                  </a:cubicBezTo>
                  <a:cubicBezTo>
                    <a:pt x="15" y="103"/>
                    <a:pt x="24" y="92"/>
                    <a:pt x="35" y="84"/>
                  </a:cubicBezTo>
                  <a:cubicBezTo>
                    <a:pt x="46" y="76"/>
                    <a:pt x="59" y="72"/>
                    <a:pt x="74" y="72"/>
                  </a:cubicBezTo>
                  <a:cubicBezTo>
                    <a:pt x="82" y="72"/>
                    <a:pt x="90" y="73"/>
                    <a:pt x="97" y="77"/>
                  </a:cubicBezTo>
                  <a:cubicBezTo>
                    <a:pt x="105" y="80"/>
                    <a:pt x="111" y="84"/>
                    <a:pt x="117" y="90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165" y="5"/>
                  </a:lnTo>
                  <a:close/>
                  <a:moveTo>
                    <a:pt x="102" y="221"/>
                  </a:moveTo>
                  <a:cubicBezTo>
                    <a:pt x="107" y="217"/>
                    <a:pt x="112" y="212"/>
                    <a:pt x="117" y="205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2" y="119"/>
                    <a:pt x="107" y="114"/>
                    <a:pt x="103" y="112"/>
                  </a:cubicBezTo>
                  <a:cubicBezTo>
                    <a:pt x="98" y="109"/>
                    <a:pt x="92" y="107"/>
                    <a:pt x="86" y="107"/>
                  </a:cubicBezTo>
                  <a:cubicBezTo>
                    <a:pt x="75" y="107"/>
                    <a:pt x="66" y="112"/>
                    <a:pt x="60" y="122"/>
                  </a:cubicBezTo>
                  <a:cubicBezTo>
                    <a:pt x="54" y="132"/>
                    <a:pt x="50" y="147"/>
                    <a:pt x="50" y="167"/>
                  </a:cubicBezTo>
                  <a:cubicBezTo>
                    <a:pt x="50" y="189"/>
                    <a:pt x="53" y="204"/>
                    <a:pt x="59" y="213"/>
                  </a:cubicBezTo>
                  <a:cubicBezTo>
                    <a:pt x="64" y="222"/>
                    <a:pt x="72" y="227"/>
                    <a:pt x="83" y="227"/>
                  </a:cubicBezTo>
                  <a:cubicBezTo>
                    <a:pt x="90" y="227"/>
                    <a:pt x="96" y="225"/>
                    <a:pt x="102" y="2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Freeform 22"/>
            <p:cNvSpPr>
              <a:spLocks/>
            </p:cNvSpPr>
            <p:nvPr/>
          </p:nvSpPr>
          <p:spPr bwMode="auto">
            <a:xfrm>
              <a:off x="23010813" y="-312738"/>
              <a:ext cx="660400" cy="965200"/>
            </a:xfrm>
            <a:custGeom>
              <a:avLst/>
              <a:gdLst>
                <a:gd name="T0" fmla="*/ 118 w 176"/>
                <a:gd name="T1" fmla="*/ 180 h 255"/>
                <a:gd name="T2" fmla="*/ 83 w 176"/>
                <a:gd name="T3" fmla="*/ 233 h 255"/>
                <a:gd name="T4" fmla="*/ 20 w 176"/>
                <a:gd name="T5" fmla="*/ 255 h 255"/>
                <a:gd name="T6" fmla="*/ 15 w 176"/>
                <a:gd name="T7" fmla="*/ 220 h 255"/>
                <a:gd name="T8" fmla="*/ 53 w 176"/>
                <a:gd name="T9" fmla="*/ 208 h 255"/>
                <a:gd name="T10" fmla="*/ 73 w 176"/>
                <a:gd name="T11" fmla="*/ 180 h 255"/>
                <a:gd name="T12" fmla="*/ 56 w 176"/>
                <a:gd name="T13" fmla="*/ 180 h 255"/>
                <a:gd name="T14" fmla="*/ 0 w 176"/>
                <a:gd name="T15" fmla="*/ 0 h 255"/>
                <a:gd name="T16" fmla="*/ 52 w 176"/>
                <a:gd name="T17" fmla="*/ 0 h 255"/>
                <a:gd name="T18" fmla="*/ 88 w 176"/>
                <a:gd name="T19" fmla="*/ 149 h 255"/>
                <a:gd name="T20" fmla="*/ 126 w 176"/>
                <a:gd name="T21" fmla="*/ 0 h 255"/>
                <a:gd name="T22" fmla="*/ 176 w 176"/>
                <a:gd name="T23" fmla="*/ 0 h 255"/>
                <a:gd name="T24" fmla="*/ 118 w 176"/>
                <a:gd name="T25" fmla="*/ 18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55">
                  <a:moveTo>
                    <a:pt x="118" y="180"/>
                  </a:moveTo>
                  <a:cubicBezTo>
                    <a:pt x="110" y="203"/>
                    <a:pt x="99" y="221"/>
                    <a:pt x="83" y="233"/>
                  </a:cubicBezTo>
                  <a:cubicBezTo>
                    <a:pt x="68" y="246"/>
                    <a:pt x="47" y="253"/>
                    <a:pt x="20" y="255"/>
                  </a:cubicBezTo>
                  <a:cubicBezTo>
                    <a:pt x="15" y="220"/>
                    <a:pt x="15" y="220"/>
                    <a:pt x="15" y="220"/>
                  </a:cubicBezTo>
                  <a:cubicBezTo>
                    <a:pt x="32" y="218"/>
                    <a:pt x="45" y="214"/>
                    <a:pt x="53" y="208"/>
                  </a:cubicBezTo>
                  <a:cubicBezTo>
                    <a:pt x="61" y="202"/>
                    <a:pt x="68" y="193"/>
                    <a:pt x="73" y="180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18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20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610184" y="1715886"/>
            <a:ext cx="83884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Miejsce:</a:t>
            </a:r>
          </a:p>
          <a:p>
            <a:pPr algn="ctr"/>
            <a:r>
              <a:rPr lang="pl-PL" sz="5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 Dominowo</a:t>
            </a:r>
          </a:p>
          <a:p>
            <a:pPr algn="ctr"/>
            <a:r>
              <a:rPr lang="pl-PL" sz="5400" b="1" dirty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Plac za Gminnym Ośrodkiem Kultury w Dominowie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2508912" y="6071392"/>
            <a:ext cx="9695484" cy="1605417"/>
            <a:chOff x="3073366" y="907728"/>
            <a:chExt cx="7141230" cy="1206823"/>
          </a:xfrm>
        </p:grpSpPr>
        <p:sp>
          <p:nvSpPr>
            <p:cNvPr id="10" name="Prostokąt zaokrąglony 9"/>
            <p:cNvSpPr/>
            <p:nvPr/>
          </p:nvSpPr>
          <p:spPr>
            <a:xfrm>
              <a:off x="3073366" y="924459"/>
              <a:ext cx="6540533" cy="1190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rIns="504000" rtlCol="0" anchor="ctr"/>
            <a:lstStyle/>
            <a:p>
              <a:pPr algn="ctr"/>
              <a:r>
                <a:rPr lang="pl-PL" sz="4400" b="1" spc="40" dirty="0">
                  <a:solidFill>
                    <a:srgbClr val="001D77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22 sierpnia 2021 r. (niedziela), </a:t>
              </a:r>
              <a:br>
                <a:rPr lang="pl-PL" sz="4400" b="1" spc="40" dirty="0">
                  <a:solidFill>
                    <a:srgbClr val="001D77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</a:br>
              <a:r>
                <a:rPr lang="pl-PL" sz="4400" b="1" spc="40" dirty="0">
                  <a:solidFill>
                    <a:srgbClr val="001D77"/>
                  </a:solidFill>
                  <a:latin typeface="Fira Sans" panose="020B0503050000020004" pitchFamily="34" charset="0"/>
                  <a:ea typeface="Fira Sans" panose="020B0503050000020004" pitchFamily="34" charset="0"/>
                </a:rPr>
                <a:t>od 15:00 do 16:00</a:t>
              </a:r>
              <a:endParaRPr lang="pl-PL" sz="4400" spc="40" dirty="0">
                <a:solidFill>
                  <a:srgbClr val="001D77"/>
                </a:solidFill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9013203" y="907728"/>
              <a:ext cx="1201393" cy="1206823"/>
            </a:xfrm>
            <a:custGeom>
              <a:avLst/>
              <a:gdLst>
                <a:gd name="T0" fmla="*/ 79 w 371"/>
                <a:gd name="T1" fmla="*/ 33 h 373"/>
                <a:gd name="T2" fmla="*/ 26 w 371"/>
                <a:gd name="T3" fmla="*/ 90 h 373"/>
                <a:gd name="T4" fmla="*/ 22 w 371"/>
                <a:gd name="T5" fmla="*/ 96 h 373"/>
                <a:gd name="T6" fmla="*/ 0 w 371"/>
                <a:gd name="T7" fmla="*/ 171 h 373"/>
                <a:gd name="T8" fmla="*/ 79 w 371"/>
                <a:gd name="T9" fmla="*/ 33 h 373"/>
                <a:gd name="T10" fmla="*/ 292 w 371"/>
                <a:gd name="T11" fmla="*/ 339 h 373"/>
                <a:gd name="T12" fmla="*/ 345 w 371"/>
                <a:gd name="T13" fmla="*/ 282 h 373"/>
                <a:gd name="T14" fmla="*/ 349 w 371"/>
                <a:gd name="T15" fmla="*/ 277 h 373"/>
                <a:gd name="T16" fmla="*/ 371 w 371"/>
                <a:gd name="T17" fmla="*/ 202 h 373"/>
                <a:gd name="T18" fmla="*/ 292 w 371"/>
                <a:gd name="T19" fmla="*/ 339 h 373"/>
                <a:gd name="T20" fmla="*/ 371 w 371"/>
                <a:gd name="T21" fmla="*/ 167 h 373"/>
                <a:gd name="T22" fmla="*/ 262 w 371"/>
                <a:gd name="T23" fmla="*/ 356 h 373"/>
                <a:gd name="T24" fmla="*/ 236 w 371"/>
                <a:gd name="T25" fmla="*/ 366 h 373"/>
                <a:gd name="T26" fmla="*/ 366 w 371"/>
                <a:gd name="T27" fmla="*/ 140 h 373"/>
                <a:gd name="T28" fmla="*/ 371 w 371"/>
                <a:gd name="T29" fmla="*/ 167 h 373"/>
                <a:gd name="T30" fmla="*/ 359 w 371"/>
                <a:gd name="T31" fmla="*/ 117 h 373"/>
                <a:gd name="T32" fmla="*/ 212 w 371"/>
                <a:gd name="T33" fmla="*/ 371 h 373"/>
                <a:gd name="T34" fmla="*/ 191 w 371"/>
                <a:gd name="T35" fmla="*/ 373 h 373"/>
                <a:gd name="T36" fmla="*/ 350 w 371"/>
                <a:gd name="T37" fmla="*/ 97 h 373"/>
                <a:gd name="T38" fmla="*/ 359 w 371"/>
                <a:gd name="T39" fmla="*/ 117 h 373"/>
                <a:gd name="T40" fmla="*/ 339 w 371"/>
                <a:gd name="T41" fmla="*/ 80 h 373"/>
                <a:gd name="T42" fmla="*/ 171 w 371"/>
                <a:gd name="T43" fmla="*/ 372 h 373"/>
                <a:gd name="T44" fmla="*/ 152 w 371"/>
                <a:gd name="T45" fmla="*/ 369 h 373"/>
                <a:gd name="T46" fmla="*/ 327 w 371"/>
                <a:gd name="T47" fmla="*/ 65 h 373"/>
                <a:gd name="T48" fmla="*/ 339 w 371"/>
                <a:gd name="T49" fmla="*/ 80 h 373"/>
                <a:gd name="T50" fmla="*/ 315 w 371"/>
                <a:gd name="T51" fmla="*/ 51 h 373"/>
                <a:gd name="T52" fmla="*/ 134 w 371"/>
                <a:gd name="T53" fmla="*/ 365 h 373"/>
                <a:gd name="T54" fmla="*/ 116 w 371"/>
                <a:gd name="T55" fmla="*/ 359 h 373"/>
                <a:gd name="T56" fmla="*/ 301 w 371"/>
                <a:gd name="T57" fmla="*/ 40 h 373"/>
                <a:gd name="T58" fmla="*/ 315 w 371"/>
                <a:gd name="T59" fmla="*/ 51 h 373"/>
                <a:gd name="T60" fmla="*/ 287 w 371"/>
                <a:gd name="T61" fmla="*/ 29 h 373"/>
                <a:gd name="T62" fmla="*/ 271 w 371"/>
                <a:gd name="T63" fmla="*/ 20 h 373"/>
                <a:gd name="T64" fmla="*/ 85 w 371"/>
                <a:gd name="T65" fmla="*/ 343 h 373"/>
                <a:gd name="T66" fmla="*/ 100 w 371"/>
                <a:gd name="T67" fmla="*/ 352 h 373"/>
                <a:gd name="T68" fmla="*/ 287 w 371"/>
                <a:gd name="T69" fmla="*/ 29 h 373"/>
                <a:gd name="T70" fmla="*/ 255 w 371"/>
                <a:gd name="T71" fmla="*/ 13 h 373"/>
                <a:gd name="T72" fmla="*/ 70 w 371"/>
                <a:gd name="T73" fmla="*/ 333 h 373"/>
                <a:gd name="T74" fmla="*/ 57 w 371"/>
                <a:gd name="T75" fmla="*/ 321 h 373"/>
                <a:gd name="T76" fmla="*/ 238 w 371"/>
                <a:gd name="T77" fmla="*/ 7 h 373"/>
                <a:gd name="T78" fmla="*/ 255 w 371"/>
                <a:gd name="T79" fmla="*/ 13 h 373"/>
                <a:gd name="T80" fmla="*/ 220 w 371"/>
                <a:gd name="T81" fmla="*/ 3 h 373"/>
                <a:gd name="T82" fmla="*/ 44 w 371"/>
                <a:gd name="T83" fmla="*/ 307 h 373"/>
                <a:gd name="T84" fmla="*/ 32 w 371"/>
                <a:gd name="T85" fmla="*/ 292 h 373"/>
                <a:gd name="T86" fmla="*/ 201 w 371"/>
                <a:gd name="T87" fmla="*/ 0 h 373"/>
                <a:gd name="T88" fmla="*/ 220 w 371"/>
                <a:gd name="T89" fmla="*/ 3 h 373"/>
                <a:gd name="T90" fmla="*/ 181 w 371"/>
                <a:gd name="T91" fmla="*/ 0 h 373"/>
                <a:gd name="T92" fmla="*/ 22 w 371"/>
                <a:gd name="T93" fmla="*/ 275 h 373"/>
                <a:gd name="T94" fmla="*/ 12 w 371"/>
                <a:gd name="T95" fmla="*/ 255 h 373"/>
                <a:gd name="T96" fmla="*/ 159 w 371"/>
                <a:gd name="T97" fmla="*/ 1 h 373"/>
                <a:gd name="T98" fmla="*/ 181 w 371"/>
                <a:gd name="T99" fmla="*/ 0 h 373"/>
                <a:gd name="T100" fmla="*/ 136 w 371"/>
                <a:gd name="T101" fmla="*/ 6 h 373"/>
                <a:gd name="T102" fmla="*/ 5 w 371"/>
                <a:gd name="T103" fmla="*/ 233 h 373"/>
                <a:gd name="T104" fmla="*/ 0 w 371"/>
                <a:gd name="T105" fmla="*/ 205 h 373"/>
                <a:gd name="T106" fmla="*/ 110 w 371"/>
                <a:gd name="T107" fmla="*/ 16 h 373"/>
                <a:gd name="T108" fmla="*/ 136 w 371"/>
                <a:gd name="T109" fmla="*/ 6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1" h="373">
                  <a:moveTo>
                    <a:pt x="79" y="33"/>
                  </a:moveTo>
                  <a:cubicBezTo>
                    <a:pt x="57" y="48"/>
                    <a:pt x="39" y="68"/>
                    <a:pt x="26" y="90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10" y="119"/>
                    <a:pt x="2" y="144"/>
                    <a:pt x="0" y="171"/>
                  </a:cubicBezTo>
                  <a:cubicBezTo>
                    <a:pt x="79" y="33"/>
                    <a:pt x="79" y="33"/>
                    <a:pt x="79" y="33"/>
                  </a:cubicBezTo>
                  <a:close/>
                  <a:moveTo>
                    <a:pt x="292" y="339"/>
                  </a:moveTo>
                  <a:cubicBezTo>
                    <a:pt x="314" y="324"/>
                    <a:pt x="332" y="304"/>
                    <a:pt x="345" y="282"/>
                  </a:cubicBezTo>
                  <a:cubicBezTo>
                    <a:pt x="349" y="277"/>
                    <a:pt x="349" y="277"/>
                    <a:pt x="349" y="277"/>
                  </a:cubicBezTo>
                  <a:cubicBezTo>
                    <a:pt x="362" y="254"/>
                    <a:pt x="369" y="228"/>
                    <a:pt x="371" y="202"/>
                  </a:cubicBezTo>
                  <a:cubicBezTo>
                    <a:pt x="292" y="339"/>
                    <a:pt x="292" y="339"/>
                    <a:pt x="292" y="339"/>
                  </a:cubicBezTo>
                  <a:close/>
                  <a:moveTo>
                    <a:pt x="371" y="167"/>
                  </a:moveTo>
                  <a:cubicBezTo>
                    <a:pt x="262" y="356"/>
                    <a:pt x="262" y="356"/>
                    <a:pt x="262" y="356"/>
                  </a:cubicBezTo>
                  <a:cubicBezTo>
                    <a:pt x="253" y="360"/>
                    <a:pt x="244" y="363"/>
                    <a:pt x="236" y="366"/>
                  </a:cubicBezTo>
                  <a:cubicBezTo>
                    <a:pt x="366" y="140"/>
                    <a:pt x="366" y="140"/>
                    <a:pt x="366" y="140"/>
                  </a:cubicBezTo>
                  <a:cubicBezTo>
                    <a:pt x="369" y="149"/>
                    <a:pt x="370" y="158"/>
                    <a:pt x="371" y="167"/>
                  </a:cubicBezTo>
                  <a:close/>
                  <a:moveTo>
                    <a:pt x="359" y="117"/>
                  </a:moveTo>
                  <a:cubicBezTo>
                    <a:pt x="212" y="371"/>
                    <a:pt x="212" y="371"/>
                    <a:pt x="212" y="371"/>
                  </a:cubicBezTo>
                  <a:cubicBezTo>
                    <a:pt x="205" y="372"/>
                    <a:pt x="198" y="372"/>
                    <a:pt x="191" y="373"/>
                  </a:cubicBezTo>
                  <a:cubicBezTo>
                    <a:pt x="350" y="97"/>
                    <a:pt x="350" y="97"/>
                    <a:pt x="350" y="97"/>
                  </a:cubicBezTo>
                  <a:cubicBezTo>
                    <a:pt x="353" y="104"/>
                    <a:pt x="356" y="110"/>
                    <a:pt x="359" y="117"/>
                  </a:cubicBezTo>
                  <a:close/>
                  <a:moveTo>
                    <a:pt x="339" y="80"/>
                  </a:moveTo>
                  <a:cubicBezTo>
                    <a:pt x="171" y="372"/>
                    <a:pt x="171" y="372"/>
                    <a:pt x="171" y="372"/>
                  </a:cubicBezTo>
                  <a:cubicBezTo>
                    <a:pt x="164" y="371"/>
                    <a:pt x="158" y="371"/>
                    <a:pt x="152" y="369"/>
                  </a:cubicBezTo>
                  <a:cubicBezTo>
                    <a:pt x="327" y="65"/>
                    <a:pt x="327" y="65"/>
                    <a:pt x="327" y="65"/>
                  </a:cubicBezTo>
                  <a:cubicBezTo>
                    <a:pt x="332" y="70"/>
                    <a:pt x="335" y="75"/>
                    <a:pt x="339" y="80"/>
                  </a:cubicBezTo>
                  <a:close/>
                  <a:moveTo>
                    <a:pt x="315" y="51"/>
                  </a:moveTo>
                  <a:cubicBezTo>
                    <a:pt x="134" y="365"/>
                    <a:pt x="134" y="365"/>
                    <a:pt x="134" y="365"/>
                  </a:cubicBezTo>
                  <a:cubicBezTo>
                    <a:pt x="128" y="363"/>
                    <a:pt x="122" y="361"/>
                    <a:pt x="116" y="359"/>
                  </a:cubicBezTo>
                  <a:cubicBezTo>
                    <a:pt x="301" y="40"/>
                    <a:pt x="301" y="40"/>
                    <a:pt x="301" y="40"/>
                  </a:cubicBezTo>
                  <a:cubicBezTo>
                    <a:pt x="306" y="43"/>
                    <a:pt x="310" y="47"/>
                    <a:pt x="315" y="51"/>
                  </a:cubicBezTo>
                  <a:close/>
                  <a:moveTo>
                    <a:pt x="287" y="29"/>
                  </a:moveTo>
                  <a:cubicBezTo>
                    <a:pt x="282" y="26"/>
                    <a:pt x="276" y="23"/>
                    <a:pt x="271" y="20"/>
                  </a:cubicBezTo>
                  <a:cubicBezTo>
                    <a:pt x="85" y="343"/>
                    <a:pt x="85" y="343"/>
                    <a:pt x="85" y="343"/>
                  </a:cubicBezTo>
                  <a:cubicBezTo>
                    <a:pt x="90" y="346"/>
                    <a:pt x="95" y="349"/>
                    <a:pt x="100" y="352"/>
                  </a:cubicBezTo>
                  <a:cubicBezTo>
                    <a:pt x="287" y="29"/>
                    <a:pt x="287" y="29"/>
                    <a:pt x="287" y="29"/>
                  </a:cubicBezTo>
                  <a:close/>
                  <a:moveTo>
                    <a:pt x="255" y="13"/>
                  </a:moveTo>
                  <a:cubicBezTo>
                    <a:pt x="70" y="333"/>
                    <a:pt x="70" y="333"/>
                    <a:pt x="70" y="333"/>
                  </a:cubicBezTo>
                  <a:cubicBezTo>
                    <a:pt x="66" y="329"/>
                    <a:pt x="61" y="325"/>
                    <a:pt x="57" y="321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44" y="9"/>
                    <a:pt x="249" y="11"/>
                    <a:pt x="255" y="13"/>
                  </a:cubicBezTo>
                  <a:close/>
                  <a:moveTo>
                    <a:pt x="220" y="3"/>
                  </a:moveTo>
                  <a:cubicBezTo>
                    <a:pt x="44" y="307"/>
                    <a:pt x="44" y="307"/>
                    <a:pt x="44" y="307"/>
                  </a:cubicBezTo>
                  <a:cubicBezTo>
                    <a:pt x="40" y="302"/>
                    <a:pt x="36" y="297"/>
                    <a:pt x="32" y="292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7" y="1"/>
                    <a:pt x="213" y="2"/>
                    <a:pt x="220" y="3"/>
                  </a:cubicBezTo>
                  <a:close/>
                  <a:moveTo>
                    <a:pt x="181" y="0"/>
                  </a:moveTo>
                  <a:cubicBezTo>
                    <a:pt x="22" y="275"/>
                    <a:pt x="22" y="275"/>
                    <a:pt x="22" y="275"/>
                  </a:cubicBezTo>
                  <a:cubicBezTo>
                    <a:pt x="18" y="268"/>
                    <a:pt x="15" y="262"/>
                    <a:pt x="12" y="255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66" y="0"/>
                    <a:pt x="173" y="0"/>
                    <a:pt x="181" y="0"/>
                  </a:cubicBezTo>
                  <a:close/>
                  <a:moveTo>
                    <a:pt x="136" y="6"/>
                  </a:moveTo>
                  <a:cubicBezTo>
                    <a:pt x="5" y="233"/>
                    <a:pt x="5" y="233"/>
                    <a:pt x="5" y="233"/>
                  </a:cubicBezTo>
                  <a:cubicBezTo>
                    <a:pt x="3" y="224"/>
                    <a:pt x="1" y="215"/>
                    <a:pt x="0" y="205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8" y="12"/>
                    <a:pt x="127" y="9"/>
                    <a:pt x="136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15172"/>
                </a:gs>
                <a:gs pos="100000">
                  <a:srgbClr val="007AC7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sz="1600"/>
            </a:p>
          </p:txBody>
        </p:sp>
      </p:grpSp>
    </p:spTree>
    <p:extLst>
      <p:ext uri="{BB962C8B-B14F-4D97-AF65-F5344CB8AC3E}">
        <p14:creationId xmlns:p14="http://schemas.microsoft.com/office/powerpoint/2010/main" val="634718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24</Words>
  <Application>Microsoft Office PowerPoint</Application>
  <PresentationFormat>Niestandardowy</PresentationFormat>
  <Paragraphs>4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Fira Sans</vt:lpstr>
      <vt:lpstr>Calibri</vt:lpstr>
      <vt:lpstr>Arial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Krawczyk Dominik</dc:creator>
  <cp:lastModifiedBy>Urząd Gminy</cp:lastModifiedBy>
  <cp:revision>22</cp:revision>
  <dcterms:created xsi:type="dcterms:W3CDTF">2021-06-24T09:14:02Z</dcterms:created>
  <dcterms:modified xsi:type="dcterms:W3CDTF">2021-08-11T07:52:32Z</dcterms:modified>
</cp:coreProperties>
</file>