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67" r:id="rId4"/>
    <p:sldId id="268" r:id="rId5"/>
    <p:sldId id="278" r:id="rId6"/>
    <p:sldId id="279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961A-B2F9-479E-BAC3-26D2BF153241}" type="datetimeFigureOut">
              <a:rPr lang="pl-PL" smtClean="0"/>
              <a:t>2023-03-23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7A59-EF84-44BC-9851-9E25C0D6DE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7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6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0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3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9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EBCD-7716-476E-B7B8-02A177BE97D0}" type="datetimeFigureOut">
              <a:rPr lang="pl-PL" smtClean="0"/>
              <a:t>2023-03-23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NFOSiGW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Czarnecka Aleksandra</dc:creator>
  <cp:lastModifiedBy>Konto Microsoft</cp:lastModifiedBy>
  <cp:revision>14</cp:revision>
  <dcterms:created xsi:type="dcterms:W3CDTF">2022-12-07T09:52:07Z</dcterms:created>
  <dcterms:modified xsi:type="dcterms:W3CDTF">2023-03-23T11:39:42Z</dcterms:modified>
</cp:coreProperties>
</file>