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5" r:id="rId2"/>
    <p:sldId id="264" r:id="rId3"/>
    <p:sldId id="267" r:id="rId4"/>
    <p:sldId id="268" r:id="rId5"/>
    <p:sldId id="278" r:id="rId6"/>
    <p:sldId id="279" r:id="rId7"/>
    <p:sldId id="262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9961A-B2F9-479E-BAC3-26D2BF153241}" type="datetimeFigureOut">
              <a:rPr lang="pl-PL" smtClean="0"/>
              <a:t>2023-05-25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97A59-EF84-44BC-9851-9E25C0D6DE5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7274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391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70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6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049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462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26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2023-05-25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7987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2023-05-25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7077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2023-05-25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84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530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EBCD-7716-476E-B7B8-02A177BE97D0}" type="datetimeFigureOut">
              <a:rPr lang="pl-PL" smtClean="0"/>
              <a:t>2023-05-25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539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CEBCD-7716-476E-B7B8-02A177BE97D0}" type="datetimeFigureOut">
              <a:rPr lang="pl-PL" smtClean="0"/>
              <a:t>2023-05-25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E6B4-9D30-4089-A44C-E79B8FC681D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494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9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013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4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83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5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431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2417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7394</TotalTime>
  <Words>0</Words>
  <Application>Microsoft Office PowerPoint</Application>
  <PresentationFormat>Panoramiczny</PresentationFormat>
  <Paragraphs>0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NFOSiGW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Czarnecka Aleksandra</dc:creator>
  <cp:lastModifiedBy>Konto Microsoft</cp:lastModifiedBy>
  <cp:revision>14</cp:revision>
  <dcterms:created xsi:type="dcterms:W3CDTF">2022-12-07T09:52:07Z</dcterms:created>
  <dcterms:modified xsi:type="dcterms:W3CDTF">2023-05-25T07:02:27Z</dcterms:modified>
</cp:coreProperties>
</file>